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rim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Roboto Condensed"/>
      <p:regular r:id="rId40"/>
      <p:bold r:id="rId41"/>
      <p:italic r:id="rId42"/>
      <p:boldItalic r:id="rId43"/>
    </p:embeddedFont>
    <p:embeddedFont>
      <p:font typeface="Shar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regular.fntdata"/><Relationship Id="rId20" Type="http://schemas.openxmlformats.org/officeDocument/2006/relationships/slide" Target="slides/slide15.xml"/><Relationship Id="rId42" Type="http://schemas.openxmlformats.org/officeDocument/2006/relationships/font" Target="fonts/RobotoCondensed-italic.fntdata"/><Relationship Id="rId41" Type="http://schemas.openxmlformats.org/officeDocument/2006/relationships/font" Target="fonts/RobotoCondensed-bold.fntdata"/><Relationship Id="rId22" Type="http://schemas.openxmlformats.org/officeDocument/2006/relationships/slide" Target="slides/slide17.xml"/><Relationship Id="rId44" Type="http://schemas.openxmlformats.org/officeDocument/2006/relationships/font" Target="fonts/Share-regular.fntdata"/><Relationship Id="rId21" Type="http://schemas.openxmlformats.org/officeDocument/2006/relationships/slide" Target="slides/slide16.xml"/><Relationship Id="rId43" Type="http://schemas.openxmlformats.org/officeDocument/2006/relationships/font" Target="fonts/RobotoCondensed-boldItalic.fntdata"/><Relationship Id="rId24" Type="http://schemas.openxmlformats.org/officeDocument/2006/relationships/slide" Target="slides/slide19.xml"/><Relationship Id="rId46" Type="http://schemas.openxmlformats.org/officeDocument/2006/relationships/font" Target="fonts/Share-italic.fntdata"/><Relationship Id="rId23" Type="http://schemas.openxmlformats.org/officeDocument/2006/relationships/slide" Target="slides/slide18.xml"/><Relationship Id="rId45" Type="http://schemas.openxmlformats.org/officeDocument/2006/relationships/font" Target="fonts/Shar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Share-boldItalic.fntdata"/><Relationship Id="rId28" Type="http://schemas.openxmlformats.org/officeDocument/2006/relationships/font" Target="fonts/Arim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m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imo-boldItalic.fntdata"/><Relationship Id="rId30" Type="http://schemas.openxmlformats.org/officeDocument/2006/relationships/font" Target="fonts/Arim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bold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.wikipedia.org/wiki/Jeu_de_cartes" TargetMode="External"/><Relationship Id="rId3" Type="http://schemas.openxmlformats.org/officeDocument/2006/relationships/hyperlink" Target="https://fr.wikipedia.org/wiki/2000" TargetMode="External"/><Relationship Id="rId4" Type="http://schemas.openxmlformats.org/officeDocument/2006/relationships/hyperlink" Target="https://fr.wikipedia.org/wiki/Bruno_Faidutti" TargetMode="External"/><Relationship Id="rId5" Type="http://schemas.openxmlformats.org/officeDocument/2006/relationships/hyperlink" Target="https://fr.wikipedia.org/wiki/Florence_Magnin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248c92099_6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248c92099_6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des membres de l’équipe.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248c92099_5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248c92099_5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plateau != cité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 de gauche : portion du plateau de jeu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248c92099_7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248c92099_7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 qu’un joueur pose son 8 eme quartier, on termine le tour de table, puis une fenetre de dialogue s’affiche avec les scores de chaque joueur. Le joueur avec le plus haut score gagne.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248c92099_5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248c92099_5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Florian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02.01 -&gt; Structure du projet ; séparation logique des éléments du jeu ; l’organisation de la base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02.02 -&gt;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02.03 -&gt; Séparation des responsabilités entre les fonctions du jeu et la bdd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02.04 -&gt; description concise du comportement de l’ordinateur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248c92099_5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248c92099_5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Florian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Séparation logique entre : regarder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l’origine on voulait faire des parties avec plusieurs humains donc utiliser un serveur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cependant dû à notre manque d’expérience dans le domaine et l’aspect chronophage du développement de l’API , nous avons décidé de faire l’impasse sur cette partie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7248c92099_5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7248c92099_5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Florian: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Passer en revue la façon dont on a organisé la base de donnée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deux schémas pour les cartes : characters et districts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une partie on possède un deck de chaque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player -&gt; ainsi que toutes les autres informations nécessaires au moteur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248c92099_5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248c92099_5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Florian: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Vue -&gt; IHM + appel au moteur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Electron -&gt; IHM + avoir du front web tout en ayant notre propre fenetre pour un aspect plus ‘logiciel’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Node -&gt; API  (librairie express) + gestion des différentes librairies/framework (notemment l’ORM Mongoose)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TypeScript -&gt; Experience de développement : typer les données, mettre de l’ordre dans le javascript tout en ayant la possibilité de profiter de sa flexibilité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Jest -&gt; test (essai du TDD)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mongo -&gt; bdd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248c92099_5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248c92099_5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7248c92099_5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7248c92099_5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7248c92099_5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7248c92099_5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Clement: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Petit pitch sur le fait qu’il n’y ai que une IA debut de tour et une IA buy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248c92099_7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248c92099_7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 = équipe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 = gestion du projet / technique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248c92099_5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248c92099_5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 TECHNIQUE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API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Base de données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Structure du projet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248c92099_7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248c92099_7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user storie</a:t>
            </a:r>
            <a:r>
              <a:rPr lang="fr" u="sng"/>
              <a:t>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7248c92099_7_1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7248c92099_7_1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Florian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Parler outils d’abord diagramme ensuite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7248c92099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7248c92099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Précipitation dans la réalisation de l’interface car on s’était concentré sur l’API (c’est ce qui était jugé prioritaire lors des sprint) -&gt; ne pas se tirer ne balle les fonctions dans l’API sont TOUTES présentes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Axes d’améliorations: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Serveur multijoueur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Terminer l’interface graphique (fonctionnel)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IHM -&gt; eshétique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IA largement perfectible dans le sens où le comportement de notre ordinateur est plus situationnel que réfléchie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Retour d’expérience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Expérimentation de nouvelles façon d’organiser le projet (git avec les pull requests)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Montée en compétence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248c92099_7_1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7248c92099_7_1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Petit silence + passage a la suite tout de suite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7248c92099_6_1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7248c92099_6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050">
                <a:solidFill>
                  <a:srgbClr val="222222"/>
                </a:solidFill>
                <a:highlight>
                  <a:srgbClr val="FFFFFF"/>
                </a:highlight>
              </a:rPr>
              <a:t>Citadelles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 est un </a:t>
            </a:r>
            <a:r>
              <a:rPr lang="fr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jeu de cartes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 créé en </a:t>
            </a:r>
            <a:r>
              <a:rPr lang="fr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2000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 par </a:t>
            </a:r>
            <a:r>
              <a:rPr lang="fr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Bruno Faidutti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, illustré par de nombreuses personnes dont </a:t>
            </a:r>
            <a:r>
              <a:rPr lang="fr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Florence Magnin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, et il était alors édité par Millenium. </a:t>
            </a:r>
            <a:r>
              <a:rPr i="1" lang="fr" sz="1050">
                <a:solidFill>
                  <a:srgbClr val="222222"/>
                </a:solidFill>
                <a:highlight>
                  <a:srgbClr val="FFFFFF"/>
                </a:highlight>
              </a:rPr>
              <a:t>Citadelles</a:t>
            </a:r>
            <a:r>
              <a:rPr lang="fr" sz="1050">
                <a:solidFill>
                  <a:srgbClr val="222222"/>
                </a:solidFill>
                <a:highlight>
                  <a:srgbClr val="FFFFFF"/>
                </a:highlight>
              </a:rPr>
              <a:t> est aujourd'hui édité par Edge Entertainment-Ubik, une société commerciale rachetée en janvier 2017 par Asmodée Éditions.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7248c92099_6_1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7248c92099_6_1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But du jeu : avoir le plus au score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augmenter son score 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avoir des quartiers qui coutent cher (somme des prix)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avoir les 5 types de quartiers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poser 8 quartiers avant la fin de la partie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Quand se termine une partie 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A partir du moment où un joueur pose son 8eme quartier. On termine le tour de table et on compte les scores.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Expliquer ce qu’est 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l’or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un quartier (+</a:t>
            </a:r>
            <a:r>
              <a:rPr lang="fr"/>
              <a:t>les types de quartier)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un personnage (+ordre des personnages)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248c92099_7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248c92099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Explication des étapes générales du jeu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248c92099_7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248c92099_7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Florian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Début du tour de table, chaque joueur choisit un personnage au hasard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voit les fenêtres de dialogue du jeu sur la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248c92099_7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248c92099_7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Florian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fois que </a:t>
            </a:r>
            <a:r>
              <a:rPr lang="fr"/>
              <a:t>tout</a:t>
            </a:r>
            <a:r>
              <a:rPr lang="fr"/>
              <a:t> le monde a choisi son personnage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Chaque joueur joue son tour dans l’ordre du personnage qu’il a pioché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248c92099_5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248c92099_5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Assassin et voleur ciblent un personnage au début de leur tour de jeu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Assassin : neutraliser un personnage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Voleur : voler tout l’or d’un personnage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57150" y="1667851"/>
            <a:ext cx="4241700" cy="15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000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294363" y="3055201"/>
            <a:ext cx="45672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>
            <a:off x="-2653968" y="-4440558"/>
            <a:ext cx="6379508" cy="9436110"/>
            <a:chOff x="5468575" y="0"/>
            <a:chExt cx="2520150" cy="3727625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5892650" y="6712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6"/>
                  </a:lnTo>
                  <a:lnTo>
                    <a:pt x="0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5886300" y="424075"/>
              <a:ext cx="430450" cy="252525"/>
            </a:xfrm>
            <a:custGeom>
              <a:rect b="b" l="l" r="r" t="t"/>
              <a:pathLst>
                <a:path extrusionOk="0" h="10101" w="17218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6310375" y="430150"/>
              <a:ext cx="417750" cy="482275"/>
            </a:xfrm>
            <a:custGeom>
              <a:rect b="b" l="l" r="r" t="t"/>
              <a:pathLst>
                <a:path extrusionOk="0" h="19291" w="1671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09" y="4823"/>
                  </a:lnTo>
                  <a:lnTo>
                    <a:pt x="16709" y="14468"/>
                  </a:lnTo>
                  <a:lnTo>
                    <a:pt x="8334" y="1929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305100" y="424075"/>
              <a:ext cx="428325" cy="493650"/>
            </a:xfrm>
            <a:custGeom>
              <a:rect b="b" l="l" r="r" t="t"/>
              <a:pathLst>
                <a:path extrusionOk="0" h="19746" w="17133">
                  <a:moveTo>
                    <a:pt x="8588" y="498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80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711"/>
                  </a:lnTo>
                  <a:cubicBezTo>
                    <a:pt x="1" y="14796"/>
                    <a:pt x="43" y="14880"/>
                    <a:pt x="128" y="14923"/>
                  </a:cubicBezTo>
                  <a:lnTo>
                    <a:pt x="8461" y="19745"/>
                  </a:lnTo>
                  <a:lnTo>
                    <a:pt x="8673" y="19745"/>
                  </a:lnTo>
                  <a:lnTo>
                    <a:pt x="17048" y="14923"/>
                  </a:lnTo>
                  <a:cubicBezTo>
                    <a:pt x="17091" y="14880"/>
                    <a:pt x="17133" y="14796"/>
                    <a:pt x="17133" y="14711"/>
                  </a:cubicBezTo>
                  <a:lnTo>
                    <a:pt x="17133" y="5066"/>
                  </a:lnTo>
                  <a:cubicBezTo>
                    <a:pt x="17133" y="4982"/>
                    <a:pt x="17091" y="4897"/>
                    <a:pt x="17048" y="4855"/>
                  </a:cubicBezTo>
                  <a:lnTo>
                    <a:pt x="8673" y="32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6305100" y="906325"/>
              <a:ext cx="428325" cy="493625"/>
            </a:xfrm>
            <a:custGeom>
              <a:rect b="b" l="l" r="r" t="t"/>
              <a:pathLst>
                <a:path extrusionOk="0" h="19745" w="17133">
                  <a:moveTo>
                    <a:pt x="8588" y="497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79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7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8461" y="19745"/>
                  </a:lnTo>
                  <a:lnTo>
                    <a:pt x="8588" y="19745"/>
                  </a:lnTo>
                  <a:cubicBezTo>
                    <a:pt x="8588" y="19745"/>
                    <a:pt x="8630" y="19745"/>
                    <a:pt x="8673" y="19702"/>
                  </a:cubicBezTo>
                  <a:lnTo>
                    <a:pt x="17048" y="14880"/>
                  </a:lnTo>
                  <a:cubicBezTo>
                    <a:pt x="17091" y="14838"/>
                    <a:pt x="17133" y="14753"/>
                    <a:pt x="17133" y="14711"/>
                  </a:cubicBezTo>
                  <a:lnTo>
                    <a:pt x="17133" y="5066"/>
                  </a:lnTo>
                  <a:cubicBezTo>
                    <a:pt x="17133" y="4981"/>
                    <a:pt x="17091" y="4897"/>
                    <a:pt x="17048" y="4854"/>
                  </a:cubicBezTo>
                  <a:lnTo>
                    <a:pt x="8673" y="32"/>
                  </a:ln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5892650" y="128750"/>
              <a:ext cx="417750" cy="482275"/>
            </a:xfrm>
            <a:custGeom>
              <a:rect b="b" l="l" r="r" t="t"/>
              <a:pathLst>
                <a:path extrusionOk="0" h="19291" w="1671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lnTo>
                    <a:pt x="16710" y="14468"/>
                  </a:lnTo>
                  <a:lnTo>
                    <a:pt x="8334" y="1929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5887350" y="123475"/>
              <a:ext cx="429400" cy="493625"/>
            </a:xfrm>
            <a:custGeom>
              <a:rect b="b" l="l" r="r" t="t"/>
              <a:pathLst>
                <a:path extrusionOk="0" h="19745" w="17176">
                  <a:moveTo>
                    <a:pt x="8630" y="466"/>
                  </a:moveTo>
                  <a:lnTo>
                    <a:pt x="16752" y="5161"/>
                  </a:lnTo>
                  <a:lnTo>
                    <a:pt x="16752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630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85" y="4865"/>
                    <a:pt x="43" y="4950"/>
                    <a:pt x="43" y="5034"/>
                  </a:cubicBezTo>
                  <a:lnTo>
                    <a:pt x="43" y="14721"/>
                  </a:lnTo>
                  <a:cubicBezTo>
                    <a:pt x="1" y="14806"/>
                    <a:pt x="43" y="14848"/>
                    <a:pt x="128" y="14891"/>
                  </a:cubicBezTo>
                  <a:lnTo>
                    <a:pt x="8503" y="19713"/>
                  </a:lnTo>
                  <a:cubicBezTo>
                    <a:pt x="8503" y="19734"/>
                    <a:pt x="8514" y="19745"/>
                    <a:pt x="8530" y="19745"/>
                  </a:cubicBezTo>
                  <a:cubicBezTo>
                    <a:pt x="8546" y="19745"/>
                    <a:pt x="8567" y="19734"/>
                    <a:pt x="8588" y="19713"/>
                  </a:cubicBezTo>
                  <a:lnTo>
                    <a:pt x="8715" y="19713"/>
                  </a:lnTo>
                  <a:lnTo>
                    <a:pt x="17048" y="14891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6519775" y="791850"/>
              <a:ext cx="417750" cy="241125"/>
            </a:xfrm>
            <a:custGeom>
              <a:rect b="b" l="l" r="r" t="t"/>
              <a:pathLst>
                <a:path extrusionOk="0" h="9645" w="16710">
                  <a:moveTo>
                    <a:pt x="8376" y="0"/>
                  </a:moveTo>
                  <a:lnTo>
                    <a:pt x="16710" y="4823"/>
                  </a:lnTo>
                  <a:lnTo>
                    <a:pt x="8376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6512375" y="786550"/>
              <a:ext cx="431500" cy="251725"/>
            </a:xfrm>
            <a:custGeom>
              <a:rect b="b" l="l" r="r" t="t"/>
              <a:pathLst>
                <a:path extrusionOk="0" h="10069" w="17260">
                  <a:moveTo>
                    <a:pt x="8630" y="466"/>
                  </a:moveTo>
                  <a:lnTo>
                    <a:pt x="16541" y="5035"/>
                  </a:lnTo>
                  <a:lnTo>
                    <a:pt x="8630" y="9603"/>
                  </a:lnTo>
                  <a:lnTo>
                    <a:pt x="677" y="5035"/>
                  </a:lnTo>
                  <a:lnTo>
                    <a:pt x="8630" y="466"/>
                  </a:lnTo>
                  <a:close/>
                  <a:moveTo>
                    <a:pt x="8546" y="1"/>
                  </a:moveTo>
                  <a:lnTo>
                    <a:pt x="170" y="4823"/>
                  </a:lnTo>
                  <a:cubicBezTo>
                    <a:pt x="1" y="4950"/>
                    <a:pt x="1" y="5119"/>
                    <a:pt x="170" y="5204"/>
                  </a:cubicBezTo>
                  <a:lnTo>
                    <a:pt x="8503" y="10068"/>
                  </a:lnTo>
                  <a:lnTo>
                    <a:pt x="8757" y="10068"/>
                  </a:lnTo>
                  <a:lnTo>
                    <a:pt x="17091" y="5246"/>
                  </a:lnTo>
                  <a:cubicBezTo>
                    <a:pt x="17260" y="5161"/>
                    <a:pt x="17260" y="4908"/>
                    <a:pt x="17091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6512375" y="1026875"/>
              <a:ext cx="431500" cy="252525"/>
            </a:xfrm>
            <a:custGeom>
              <a:rect b="b" l="l" r="r" t="t"/>
              <a:pathLst>
                <a:path extrusionOk="0" h="10101" w="17260">
                  <a:moveTo>
                    <a:pt x="8630" y="498"/>
                  </a:moveTo>
                  <a:lnTo>
                    <a:pt x="16541" y="5066"/>
                  </a:lnTo>
                  <a:lnTo>
                    <a:pt x="8630" y="9635"/>
                  </a:lnTo>
                  <a:lnTo>
                    <a:pt x="677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78"/>
                  </a:cubicBezTo>
                  <a:lnTo>
                    <a:pt x="8546" y="10100"/>
                  </a:lnTo>
                  <a:lnTo>
                    <a:pt x="8715" y="10100"/>
                  </a:lnTo>
                  <a:lnTo>
                    <a:pt x="17091" y="5236"/>
                  </a:lnTo>
                  <a:cubicBezTo>
                    <a:pt x="17260" y="5151"/>
                    <a:pt x="17260" y="4939"/>
                    <a:pt x="17091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6513425" y="906325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34" y="624"/>
                  </a:moveTo>
                  <a:lnTo>
                    <a:pt x="8334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34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297" y="14922"/>
                  </a:lnTo>
                  <a:lnTo>
                    <a:pt x="8673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01"/>
                  </a:lnTo>
                  <a:cubicBezTo>
                    <a:pt x="8799" y="159"/>
                    <a:pt x="8757" y="74"/>
                    <a:pt x="8673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6722825" y="907375"/>
              <a:ext cx="220000" cy="372025"/>
            </a:xfrm>
            <a:custGeom>
              <a:rect b="b" l="l" r="r" t="t"/>
              <a:pathLst>
                <a:path extrusionOk="0" h="14881" w="8800">
                  <a:moveTo>
                    <a:pt x="424" y="582"/>
                  </a:moveTo>
                  <a:lnTo>
                    <a:pt x="8377" y="5151"/>
                  </a:lnTo>
                  <a:lnTo>
                    <a:pt x="8377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33" y="1"/>
                  </a:moveTo>
                  <a:cubicBezTo>
                    <a:pt x="191" y="1"/>
                    <a:pt x="149" y="11"/>
                    <a:pt x="128" y="32"/>
                  </a:cubicBezTo>
                  <a:cubicBezTo>
                    <a:pt x="43" y="32"/>
                    <a:pt x="1" y="117"/>
                    <a:pt x="1" y="202"/>
                  </a:cubicBezTo>
                  <a:lnTo>
                    <a:pt x="1" y="9846"/>
                  </a:lnTo>
                  <a:cubicBezTo>
                    <a:pt x="1" y="9931"/>
                    <a:pt x="43" y="9973"/>
                    <a:pt x="128" y="10058"/>
                  </a:cubicBezTo>
                  <a:lnTo>
                    <a:pt x="8504" y="14880"/>
                  </a:lnTo>
                  <a:lnTo>
                    <a:pt x="8588" y="14880"/>
                  </a:lnTo>
                  <a:cubicBezTo>
                    <a:pt x="8630" y="14880"/>
                    <a:pt x="8673" y="14880"/>
                    <a:pt x="8673" y="14838"/>
                  </a:cubicBezTo>
                  <a:cubicBezTo>
                    <a:pt x="8757" y="14796"/>
                    <a:pt x="8800" y="14711"/>
                    <a:pt x="8800" y="14669"/>
                  </a:cubicBezTo>
                  <a:lnTo>
                    <a:pt x="8800" y="5024"/>
                  </a:lnTo>
                  <a:cubicBezTo>
                    <a:pt x="8800" y="4939"/>
                    <a:pt x="8757" y="4855"/>
                    <a:pt x="8673" y="4812"/>
                  </a:cubicBezTo>
                  <a:lnTo>
                    <a:pt x="339" y="32"/>
                  </a:lnTo>
                  <a:cubicBezTo>
                    <a:pt x="318" y="11"/>
                    <a:pt x="276" y="1"/>
                    <a:pt x="23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5892650" y="91240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1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5886300" y="907375"/>
              <a:ext cx="430450" cy="251450"/>
            </a:xfrm>
            <a:custGeom>
              <a:rect b="b" l="l" r="r" t="t"/>
              <a:pathLst>
                <a:path extrusionOk="0" h="10058" w="17218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30" y="10058"/>
                    <a:pt x="8673" y="10058"/>
                    <a:pt x="8715" y="10016"/>
                  </a:cubicBezTo>
                  <a:lnTo>
                    <a:pt x="17048" y="5193"/>
                  </a:lnTo>
                  <a:cubicBezTo>
                    <a:pt x="17218" y="5109"/>
                    <a:pt x="17218" y="4897"/>
                    <a:pt x="17048" y="4812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5887350" y="1026875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76" y="625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97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212" y="14923"/>
                  </a:lnTo>
                  <a:cubicBezTo>
                    <a:pt x="254" y="14923"/>
                    <a:pt x="297" y="14923"/>
                    <a:pt x="339" y="14880"/>
                  </a:cubicBezTo>
                  <a:lnTo>
                    <a:pt x="8672" y="10058"/>
                  </a:lnTo>
                  <a:cubicBezTo>
                    <a:pt x="8757" y="10016"/>
                    <a:pt x="8799" y="9931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6095700" y="1027950"/>
              <a:ext cx="221050" cy="372000"/>
            </a:xfrm>
            <a:custGeom>
              <a:rect b="b" l="l" r="r" t="t"/>
              <a:pathLst>
                <a:path extrusionOk="0" h="14880" w="8842">
                  <a:moveTo>
                    <a:pt x="466" y="582"/>
                  </a:moveTo>
                  <a:lnTo>
                    <a:pt x="8376" y="5150"/>
                  </a:lnTo>
                  <a:lnTo>
                    <a:pt x="8376" y="14287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43" y="201"/>
                  </a:cubicBezTo>
                  <a:lnTo>
                    <a:pt x="43" y="9846"/>
                  </a:lnTo>
                  <a:cubicBezTo>
                    <a:pt x="43" y="9930"/>
                    <a:pt x="85" y="10015"/>
                    <a:pt x="128" y="10057"/>
                  </a:cubicBezTo>
                  <a:lnTo>
                    <a:pt x="8503" y="14880"/>
                  </a:lnTo>
                  <a:lnTo>
                    <a:pt x="8715" y="14880"/>
                  </a:lnTo>
                  <a:cubicBezTo>
                    <a:pt x="8799" y="14837"/>
                    <a:pt x="8842" y="14753"/>
                    <a:pt x="8842" y="14668"/>
                  </a:cubicBezTo>
                  <a:lnTo>
                    <a:pt x="8842" y="5023"/>
                  </a:lnTo>
                  <a:cubicBezTo>
                    <a:pt x="8799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5469625" y="163075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466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880"/>
                    <a:pt x="8673" y="14880"/>
                    <a:pt x="8715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5474925" y="18768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5468575" y="1871850"/>
              <a:ext cx="430450" cy="252525"/>
            </a:xfrm>
            <a:custGeom>
              <a:rect b="b" l="l" r="r" t="t"/>
              <a:pathLst>
                <a:path extrusionOk="0" h="10101" w="17218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2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101"/>
                  </a:lnTo>
                  <a:lnTo>
                    <a:pt x="8588" y="10101"/>
                  </a:lnTo>
                  <a:cubicBezTo>
                    <a:pt x="8631" y="10101"/>
                    <a:pt x="8673" y="10058"/>
                    <a:pt x="8715" y="10058"/>
                  </a:cubicBez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2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5677950" y="1630750"/>
              <a:ext cx="221075" cy="373075"/>
            </a:xfrm>
            <a:custGeom>
              <a:rect b="b" l="l" r="r" t="t"/>
              <a:pathLst>
                <a:path extrusionOk="0" h="14923" w="8843">
                  <a:moveTo>
                    <a:pt x="8419" y="582"/>
                  </a:moveTo>
                  <a:lnTo>
                    <a:pt x="8419" y="9719"/>
                  </a:lnTo>
                  <a:lnTo>
                    <a:pt x="466" y="14288"/>
                  </a:lnTo>
                  <a:lnTo>
                    <a:pt x="466" y="5150"/>
                  </a:lnTo>
                  <a:lnTo>
                    <a:pt x="8419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4"/>
                  </a:lnTo>
                  <a:cubicBezTo>
                    <a:pt x="86" y="4897"/>
                    <a:pt x="43" y="4939"/>
                    <a:pt x="1" y="5023"/>
                  </a:cubicBezTo>
                  <a:lnTo>
                    <a:pt x="1" y="14668"/>
                  </a:lnTo>
                  <a:cubicBezTo>
                    <a:pt x="1" y="14753"/>
                    <a:pt x="43" y="14837"/>
                    <a:pt x="128" y="14880"/>
                  </a:cubicBezTo>
                  <a:cubicBezTo>
                    <a:pt x="170" y="14880"/>
                    <a:pt x="212" y="14922"/>
                    <a:pt x="255" y="14922"/>
                  </a:cubicBezTo>
                  <a:cubicBezTo>
                    <a:pt x="297" y="14880"/>
                    <a:pt x="339" y="14880"/>
                    <a:pt x="339" y="14880"/>
                  </a:cubicBezTo>
                  <a:lnTo>
                    <a:pt x="8715" y="10057"/>
                  </a:lnTo>
                  <a:cubicBezTo>
                    <a:pt x="8800" y="10015"/>
                    <a:pt x="8842" y="9930"/>
                    <a:pt x="8842" y="9846"/>
                  </a:cubicBezTo>
                  <a:lnTo>
                    <a:pt x="8842" y="201"/>
                  </a:lnTo>
                  <a:cubicBezTo>
                    <a:pt x="8800" y="116"/>
                    <a:pt x="8757" y="74"/>
                    <a:pt x="8715" y="32"/>
                  </a:cubicBezTo>
                  <a:cubicBezTo>
                    <a:pt x="8673" y="11"/>
                    <a:pt x="8631" y="0"/>
                    <a:pt x="8593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5887350" y="2112975"/>
              <a:ext cx="429400" cy="252525"/>
            </a:xfrm>
            <a:custGeom>
              <a:rect b="b" l="l" r="r" t="t"/>
              <a:pathLst>
                <a:path extrusionOk="0" h="10101" w="17176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85" y="4897"/>
                    <a:pt x="43" y="4982"/>
                    <a:pt x="43" y="5066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100"/>
                    <a:pt x="8673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5887350" y="1992425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82" y="0"/>
                  </a:moveTo>
                  <a:cubicBezTo>
                    <a:pt x="8545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3"/>
                    <a:pt x="43" y="14838"/>
                    <a:pt x="127" y="14880"/>
                  </a:cubicBezTo>
                  <a:cubicBezTo>
                    <a:pt x="127" y="14880"/>
                    <a:pt x="170" y="14922"/>
                    <a:pt x="212" y="14922"/>
                  </a:cubicBezTo>
                  <a:cubicBezTo>
                    <a:pt x="254" y="14922"/>
                    <a:pt x="297" y="14880"/>
                    <a:pt x="339" y="14880"/>
                  </a:cubicBezTo>
                  <a:lnTo>
                    <a:pt x="8672" y="10058"/>
                  </a:lnTo>
                  <a:cubicBezTo>
                    <a:pt x="8757" y="10015"/>
                    <a:pt x="8799" y="9931"/>
                    <a:pt x="8799" y="9846"/>
                  </a:cubicBezTo>
                  <a:lnTo>
                    <a:pt x="8799" y="201"/>
                  </a:lnTo>
                  <a:cubicBezTo>
                    <a:pt x="8799" y="117"/>
                    <a:pt x="8757" y="74"/>
                    <a:pt x="8672" y="32"/>
                  </a:cubicBezTo>
                  <a:cubicBezTo>
                    <a:pt x="8651" y="11"/>
                    <a:pt x="8619" y="0"/>
                    <a:pt x="8582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6095700" y="1992425"/>
              <a:ext cx="221050" cy="373075"/>
            </a:xfrm>
            <a:custGeom>
              <a:rect b="b" l="l" r="r" t="t"/>
              <a:pathLst>
                <a:path extrusionOk="0" h="14923" w="8842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17"/>
                    <a:pt x="43" y="201"/>
                  </a:cubicBezTo>
                  <a:lnTo>
                    <a:pt x="43" y="9888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503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922"/>
                    <a:pt x="8673" y="14880"/>
                    <a:pt x="8715" y="14880"/>
                  </a:cubicBezTo>
                  <a:cubicBezTo>
                    <a:pt x="8799" y="14838"/>
                    <a:pt x="8842" y="14753"/>
                    <a:pt x="8842" y="14669"/>
                  </a:cubicBezTo>
                  <a:lnTo>
                    <a:pt x="8842" y="5024"/>
                  </a:lnTo>
                  <a:cubicBezTo>
                    <a:pt x="8799" y="4939"/>
                    <a:pt x="8757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5892650" y="18768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5886300" y="1871850"/>
              <a:ext cx="430450" cy="252525"/>
            </a:xfrm>
            <a:custGeom>
              <a:rect b="b" l="l" r="r" t="t"/>
              <a:pathLst>
                <a:path extrusionOk="0" h="10101" w="17218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2"/>
                    <a:pt x="8503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3" y="10101"/>
                  </a:lnTo>
                  <a:lnTo>
                    <a:pt x="8715" y="10101"/>
                  </a:lnTo>
                  <a:lnTo>
                    <a:pt x="17048" y="5236"/>
                  </a:lnTo>
                  <a:cubicBezTo>
                    <a:pt x="17218" y="5151"/>
                    <a:pt x="17218" y="4940"/>
                    <a:pt x="17048" y="4855"/>
                  </a:cubicBezTo>
                  <a:lnTo>
                    <a:pt x="8715" y="33"/>
                  </a:lnTo>
                  <a:cubicBezTo>
                    <a:pt x="8673" y="12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5468575" y="907375"/>
              <a:ext cx="430450" cy="251450"/>
            </a:xfrm>
            <a:custGeom>
              <a:rect b="b" l="l" r="r" t="t"/>
              <a:pathLst>
                <a:path extrusionOk="0" h="10058" w="17218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4" y="10058"/>
                  </a:lnTo>
                  <a:lnTo>
                    <a:pt x="8588" y="10058"/>
                  </a:lnTo>
                  <a:cubicBezTo>
                    <a:pt x="8631" y="10058"/>
                    <a:pt x="8673" y="10058"/>
                    <a:pt x="8715" y="10016"/>
                  </a:cubicBezTo>
                  <a:lnTo>
                    <a:pt x="17049" y="5193"/>
                  </a:lnTo>
                  <a:cubicBezTo>
                    <a:pt x="17218" y="5109"/>
                    <a:pt x="17218" y="4897"/>
                    <a:pt x="17049" y="4812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5469625" y="786550"/>
              <a:ext cx="220000" cy="372275"/>
            </a:xfrm>
            <a:custGeom>
              <a:rect b="b" l="l" r="r" t="t"/>
              <a:pathLst>
                <a:path extrusionOk="0" h="14891" w="8800">
                  <a:moveTo>
                    <a:pt x="8376" y="593"/>
                  </a:moveTo>
                  <a:lnTo>
                    <a:pt x="8376" y="9730"/>
                  </a:lnTo>
                  <a:lnTo>
                    <a:pt x="466" y="14299"/>
                  </a:lnTo>
                  <a:lnTo>
                    <a:pt x="466" y="5161"/>
                  </a:lnTo>
                  <a:lnTo>
                    <a:pt x="8376" y="593"/>
                  </a:lnTo>
                  <a:close/>
                  <a:moveTo>
                    <a:pt x="8461" y="1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5"/>
                  </a:cubicBezTo>
                  <a:lnTo>
                    <a:pt x="1" y="14722"/>
                  </a:lnTo>
                  <a:cubicBezTo>
                    <a:pt x="1" y="14806"/>
                    <a:pt x="43" y="14849"/>
                    <a:pt x="128" y="14891"/>
                  </a:cubicBezTo>
                  <a:lnTo>
                    <a:pt x="339" y="14891"/>
                  </a:lnTo>
                  <a:lnTo>
                    <a:pt x="8673" y="10068"/>
                  </a:lnTo>
                  <a:cubicBezTo>
                    <a:pt x="8757" y="10026"/>
                    <a:pt x="8800" y="9942"/>
                    <a:pt x="8800" y="9857"/>
                  </a:cubicBezTo>
                  <a:lnTo>
                    <a:pt x="8800" y="212"/>
                  </a:lnTo>
                  <a:cubicBezTo>
                    <a:pt x="8800" y="128"/>
                    <a:pt x="8757" y="43"/>
                    <a:pt x="867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5677950" y="786550"/>
              <a:ext cx="221075" cy="372275"/>
            </a:xfrm>
            <a:custGeom>
              <a:rect b="b" l="l" r="r" t="t"/>
              <a:pathLst>
                <a:path extrusionOk="0" h="14891" w="8843">
                  <a:moveTo>
                    <a:pt x="466" y="593"/>
                  </a:moveTo>
                  <a:lnTo>
                    <a:pt x="8419" y="5161"/>
                  </a:lnTo>
                  <a:lnTo>
                    <a:pt x="8419" y="14299"/>
                  </a:lnTo>
                  <a:lnTo>
                    <a:pt x="466" y="9730"/>
                  </a:lnTo>
                  <a:lnTo>
                    <a:pt x="466" y="593"/>
                  </a:lnTo>
                  <a:close/>
                  <a:moveTo>
                    <a:pt x="128" y="1"/>
                  </a:moveTo>
                  <a:cubicBezTo>
                    <a:pt x="86" y="43"/>
                    <a:pt x="43" y="128"/>
                    <a:pt x="1" y="212"/>
                  </a:cubicBezTo>
                  <a:lnTo>
                    <a:pt x="1" y="9899"/>
                  </a:lnTo>
                  <a:cubicBezTo>
                    <a:pt x="1" y="9942"/>
                    <a:pt x="43" y="10026"/>
                    <a:pt x="128" y="10068"/>
                  </a:cubicBezTo>
                  <a:lnTo>
                    <a:pt x="8504" y="14891"/>
                  </a:lnTo>
                  <a:lnTo>
                    <a:pt x="8715" y="14891"/>
                  </a:lnTo>
                  <a:cubicBezTo>
                    <a:pt x="8757" y="14849"/>
                    <a:pt x="8800" y="14764"/>
                    <a:pt x="8842" y="14679"/>
                  </a:cubicBezTo>
                  <a:lnTo>
                    <a:pt x="8842" y="5035"/>
                  </a:lnTo>
                  <a:cubicBezTo>
                    <a:pt x="8842" y="4950"/>
                    <a:pt x="8800" y="4865"/>
                    <a:pt x="8715" y="4865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5474925" y="6712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5469625" y="666000"/>
              <a:ext cx="429400" cy="251725"/>
            </a:xfrm>
            <a:custGeom>
              <a:rect b="b" l="l" r="r" t="t"/>
              <a:pathLst>
                <a:path extrusionOk="0" h="10069" w="17176">
                  <a:moveTo>
                    <a:pt x="8588" y="466"/>
                  </a:moveTo>
                  <a:lnTo>
                    <a:pt x="16541" y="5034"/>
                  </a:lnTo>
                  <a:lnTo>
                    <a:pt x="8588" y="9603"/>
                  </a:lnTo>
                  <a:lnTo>
                    <a:pt x="678" y="5034"/>
                  </a:lnTo>
                  <a:lnTo>
                    <a:pt x="8588" y="466"/>
                  </a:lnTo>
                  <a:close/>
                  <a:moveTo>
                    <a:pt x="8504" y="0"/>
                  </a:moveTo>
                  <a:lnTo>
                    <a:pt x="128" y="4823"/>
                  </a:lnTo>
                  <a:cubicBezTo>
                    <a:pt x="86" y="4865"/>
                    <a:pt x="43" y="4950"/>
                    <a:pt x="1" y="5034"/>
                  </a:cubicBezTo>
                  <a:cubicBezTo>
                    <a:pt x="1" y="5119"/>
                    <a:pt x="43" y="5203"/>
                    <a:pt x="128" y="5246"/>
                  </a:cubicBezTo>
                  <a:lnTo>
                    <a:pt x="8504" y="10068"/>
                  </a:lnTo>
                  <a:lnTo>
                    <a:pt x="8715" y="10068"/>
                  </a:lnTo>
                  <a:lnTo>
                    <a:pt x="17091" y="5246"/>
                  </a:lnTo>
                  <a:cubicBezTo>
                    <a:pt x="17133" y="5203"/>
                    <a:pt x="17176" y="5119"/>
                    <a:pt x="17176" y="5034"/>
                  </a:cubicBezTo>
                  <a:cubicBezTo>
                    <a:pt x="17176" y="4950"/>
                    <a:pt x="17133" y="4865"/>
                    <a:pt x="17091" y="4823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rect b="b" l="l" r="r" t="t"/>
              <a:pathLst>
                <a:path extrusionOk="0" h="10059" w="17218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6095700" y="1389625"/>
              <a:ext cx="221050" cy="614200"/>
            </a:xfrm>
            <a:custGeom>
              <a:rect b="b" l="l" r="r" t="t"/>
              <a:pathLst>
                <a:path extrusionOk="0" h="24568" w="8842">
                  <a:moveTo>
                    <a:pt x="8376" y="582"/>
                  </a:moveTo>
                  <a:lnTo>
                    <a:pt x="8376" y="19364"/>
                  </a:lnTo>
                  <a:lnTo>
                    <a:pt x="466" y="23933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8" y="4854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24313"/>
                  </a:lnTo>
                  <a:cubicBezTo>
                    <a:pt x="1" y="24398"/>
                    <a:pt x="43" y="24482"/>
                    <a:pt x="128" y="24525"/>
                  </a:cubicBezTo>
                  <a:cubicBezTo>
                    <a:pt x="170" y="24525"/>
                    <a:pt x="212" y="24567"/>
                    <a:pt x="254" y="24567"/>
                  </a:cubicBezTo>
                  <a:cubicBezTo>
                    <a:pt x="297" y="24567"/>
                    <a:pt x="339" y="24525"/>
                    <a:pt x="381" y="24525"/>
                  </a:cubicBezTo>
                  <a:lnTo>
                    <a:pt x="8715" y="19702"/>
                  </a:lnTo>
                  <a:cubicBezTo>
                    <a:pt x="8799" y="19660"/>
                    <a:pt x="8842" y="19575"/>
                    <a:pt x="8842" y="19491"/>
                  </a:cubicBezTo>
                  <a:lnTo>
                    <a:pt x="8842" y="201"/>
                  </a:lnTo>
                  <a:cubicBezTo>
                    <a:pt x="8842" y="117"/>
                    <a:pt x="8799" y="74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6102050" y="12740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76" y="9646"/>
                  </a:lnTo>
                  <a:lnTo>
                    <a:pt x="1" y="4823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6095700" y="1269050"/>
              <a:ext cx="430450" cy="251475"/>
            </a:xfrm>
            <a:custGeom>
              <a:rect b="b" l="l" r="r" t="t"/>
              <a:pathLst>
                <a:path extrusionOk="0" h="10059" w="17218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8" y="5024"/>
                  </a:lnTo>
                  <a:lnTo>
                    <a:pt x="8630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4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5886300" y="0"/>
              <a:ext cx="430450" cy="252525"/>
            </a:xfrm>
            <a:custGeom>
              <a:rect b="b" l="l" r="r" t="t"/>
              <a:pathLst>
                <a:path extrusionOk="0" h="10101" w="17218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058"/>
                    <a:pt x="8673" y="10058"/>
                    <a:pt x="8715" y="10058"/>
                  </a:cubicBez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6095700" y="0"/>
              <a:ext cx="221050" cy="373075"/>
            </a:xfrm>
            <a:custGeom>
              <a:rect b="b" l="l" r="r" t="t"/>
              <a:pathLst>
                <a:path extrusionOk="0" h="14923" w="8842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14711"/>
                  </a:lnTo>
                  <a:cubicBezTo>
                    <a:pt x="43" y="14796"/>
                    <a:pt x="85" y="14880"/>
                    <a:pt x="128" y="14923"/>
                  </a:cubicBezTo>
                  <a:lnTo>
                    <a:pt x="254" y="14923"/>
                  </a:lnTo>
                  <a:cubicBezTo>
                    <a:pt x="297" y="14880"/>
                    <a:pt x="339" y="14880"/>
                    <a:pt x="381" y="14880"/>
                  </a:cubicBezTo>
                  <a:lnTo>
                    <a:pt x="8715" y="10058"/>
                  </a:lnTo>
                  <a:cubicBezTo>
                    <a:pt x="8799" y="10016"/>
                    <a:pt x="8842" y="9931"/>
                    <a:pt x="8842" y="9846"/>
                  </a:cubicBezTo>
                  <a:lnTo>
                    <a:pt x="8842" y="202"/>
                  </a:lnTo>
                  <a:cubicBezTo>
                    <a:pt x="8799" y="117"/>
                    <a:pt x="8757" y="75"/>
                    <a:pt x="8715" y="32"/>
                  </a:cubicBez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5887350" y="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3" y="75"/>
                    <a:pt x="0" y="117"/>
                    <a:pt x="0" y="202"/>
                  </a:cubicBezTo>
                  <a:lnTo>
                    <a:pt x="0" y="9889"/>
                  </a:lnTo>
                  <a:cubicBezTo>
                    <a:pt x="0" y="9973"/>
                    <a:pt x="43" y="10016"/>
                    <a:pt x="127" y="10058"/>
                  </a:cubicBezTo>
                  <a:lnTo>
                    <a:pt x="8461" y="14923"/>
                  </a:lnTo>
                  <a:lnTo>
                    <a:pt x="8588" y="14923"/>
                  </a:lnTo>
                  <a:cubicBezTo>
                    <a:pt x="8630" y="14880"/>
                    <a:pt x="8672" y="14880"/>
                    <a:pt x="8672" y="14880"/>
                  </a:cubicBez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5892650" y="24615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5887350" y="241125"/>
              <a:ext cx="428350" cy="252500"/>
            </a:xfrm>
            <a:custGeom>
              <a:rect b="b" l="l" r="r" t="t"/>
              <a:pathLst>
                <a:path extrusionOk="0" h="10100" w="17134">
                  <a:moveTo>
                    <a:pt x="8546" y="455"/>
                  </a:moveTo>
                  <a:lnTo>
                    <a:pt x="16499" y="5024"/>
                  </a:lnTo>
                  <a:lnTo>
                    <a:pt x="8546" y="9592"/>
                  </a:lnTo>
                  <a:lnTo>
                    <a:pt x="635" y="5024"/>
                  </a:lnTo>
                  <a:lnTo>
                    <a:pt x="8546" y="455"/>
                  </a:lnTo>
                  <a:close/>
                  <a:moveTo>
                    <a:pt x="8551" y="0"/>
                  </a:moveTo>
                  <a:cubicBezTo>
                    <a:pt x="8514" y="0"/>
                    <a:pt x="8482" y="11"/>
                    <a:pt x="8461" y="32"/>
                  </a:cubicBezTo>
                  <a:lnTo>
                    <a:pt x="86" y="4855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86" y="5235"/>
                  </a:cubicBezTo>
                  <a:lnTo>
                    <a:pt x="8461" y="10058"/>
                  </a:lnTo>
                  <a:cubicBezTo>
                    <a:pt x="8461" y="10058"/>
                    <a:pt x="8504" y="10100"/>
                    <a:pt x="8546" y="10100"/>
                  </a:cubicBezTo>
                  <a:cubicBezTo>
                    <a:pt x="8588" y="10100"/>
                    <a:pt x="8631" y="10058"/>
                    <a:pt x="8673" y="10058"/>
                  </a:cubicBezTo>
                  <a:lnTo>
                    <a:pt x="17006" y="5235"/>
                  </a:lnTo>
                  <a:cubicBezTo>
                    <a:pt x="17091" y="5193"/>
                    <a:pt x="17133" y="5108"/>
                    <a:pt x="17133" y="5024"/>
                  </a:cubicBezTo>
                  <a:cubicBezTo>
                    <a:pt x="17133" y="4939"/>
                    <a:pt x="17091" y="4897"/>
                    <a:pt x="17006" y="4855"/>
                  </a:cubicBezTo>
                  <a:lnTo>
                    <a:pt x="8673" y="32"/>
                  </a:lnTo>
                  <a:cubicBezTo>
                    <a:pt x="8631" y="11"/>
                    <a:pt x="8588" y="0"/>
                    <a:pt x="8551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6310375" y="430150"/>
              <a:ext cx="209425" cy="241150"/>
            </a:xfrm>
            <a:custGeom>
              <a:rect b="b" l="l" r="r" t="t"/>
              <a:pathLst>
                <a:path extrusionOk="0" h="9646" w="8377">
                  <a:moveTo>
                    <a:pt x="1" y="1"/>
                  </a:moveTo>
                  <a:lnTo>
                    <a:pt x="1" y="9646"/>
                  </a:lnTo>
                  <a:lnTo>
                    <a:pt x="8376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6304025" y="424075"/>
              <a:ext cx="221050" cy="252525"/>
            </a:xfrm>
            <a:custGeom>
              <a:rect b="b" l="l" r="r" t="t"/>
              <a:pathLst>
                <a:path extrusionOk="0" h="10101" w="8842">
                  <a:moveTo>
                    <a:pt x="465" y="625"/>
                  </a:moveTo>
                  <a:lnTo>
                    <a:pt x="8164" y="5066"/>
                  </a:lnTo>
                  <a:lnTo>
                    <a:pt x="465" y="9508"/>
                  </a:lnTo>
                  <a:lnTo>
                    <a:pt x="465" y="625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2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2" y="10058"/>
                    <a:pt x="127" y="10100"/>
                  </a:cubicBezTo>
                  <a:lnTo>
                    <a:pt x="339" y="10100"/>
                  </a:lnTo>
                  <a:lnTo>
                    <a:pt x="8714" y="5235"/>
                  </a:lnTo>
                  <a:cubicBezTo>
                    <a:pt x="8841" y="5151"/>
                    <a:pt x="8841" y="4939"/>
                    <a:pt x="8714" y="4855"/>
                  </a:cubicBezTo>
                  <a:lnTo>
                    <a:pt x="339" y="32"/>
                  </a:lnTo>
                  <a:cubicBezTo>
                    <a:pt x="296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6310375" y="1635775"/>
              <a:ext cx="417750" cy="241125"/>
            </a:xfrm>
            <a:custGeom>
              <a:rect b="b" l="l" r="r" t="t"/>
              <a:pathLst>
                <a:path extrusionOk="0" h="9645" w="16710">
                  <a:moveTo>
                    <a:pt x="16709" y="4822"/>
                  </a:moveTo>
                  <a:lnTo>
                    <a:pt x="8334" y="9645"/>
                  </a:lnTo>
                  <a:lnTo>
                    <a:pt x="0" y="4822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519775" y="12740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0" y="4823"/>
                  </a:moveTo>
                  <a:lnTo>
                    <a:pt x="8376" y="1"/>
                  </a:lnTo>
                  <a:lnTo>
                    <a:pt x="16710" y="4823"/>
                  </a:lnTo>
                  <a:lnTo>
                    <a:pt x="8376" y="9646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6512375" y="1269050"/>
              <a:ext cx="431500" cy="251475"/>
            </a:xfrm>
            <a:custGeom>
              <a:rect b="b" l="l" r="r" t="t"/>
              <a:pathLst>
                <a:path extrusionOk="0" h="10059" w="1726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60" y="5151"/>
                    <a:pt x="17260" y="4940"/>
                    <a:pt x="17091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7145850" y="28149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" y="4823"/>
                  </a:moveTo>
                  <a:lnTo>
                    <a:pt x="8334" y="1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7139500" y="3051025"/>
              <a:ext cx="431500" cy="252525"/>
            </a:xfrm>
            <a:custGeom>
              <a:rect b="b" l="l" r="r" t="t"/>
              <a:pathLst>
                <a:path extrusionOk="0" h="10101" w="1726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5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058"/>
                    <a:pt x="8588" y="10058"/>
                    <a:pt x="8630" y="10100"/>
                  </a:cubicBezTo>
                  <a:cubicBezTo>
                    <a:pt x="8672" y="10100"/>
                    <a:pt x="8715" y="10058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6728100" y="2814925"/>
              <a:ext cx="417775" cy="482275"/>
            </a:xfrm>
            <a:custGeom>
              <a:rect b="b" l="l" r="r" t="t"/>
              <a:pathLst>
                <a:path extrusionOk="0" h="19291" w="16711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6722825" y="2809900"/>
              <a:ext cx="429375" cy="493650"/>
            </a:xfrm>
            <a:custGeom>
              <a:rect b="b" l="l" r="r" t="t"/>
              <a:pathLst>
                <a:path extrusionOk="0" h="19746" w="17175">
                  <a:moveTo>
                    <a:pt x="8587" y="455"/>
                  </a:moveTo>
                  <a:lnTo>
                    <a:pt x="16752" y="5151"/>
                  </a:lnTo>
                  <a:lnTo>
                    <a:pt x="16752" y="14542"/>
                  </a:lnTo>
                  <a:lnTo>
                    <a:pt x="8587" y="19238"/>
                  </a:lnTo>
                  <a:lnTo>
                    <a:pt x="465" y="14542"/>
                  </a:lnTo>
                  <a:lnTo>
                    <a:pt x="465" y="5151"/>
                  </a:lnTo>
                  <a:lnTo>
                    <a:pt x="8587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7" y="4855"/>
                  </a:lnTo>
                  <a:cubicBezTo>
                    <a:pt x="42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2" y="14838"/>
                    <a:pt x="127" y="14880"/>
                  </a:cubicBezTo>
                  <a:lnTo>
                    <a:pt x="8503" y="19703"/>
                  </a:lnTo>
                  <a:cubicBezTo>
                    <a:pt x="8503" y="19703"/>
                    <a:pt x="8545" y="19703"/>
                    <a:pt x="8587" y="19745"/>
                  </a:cubicBezTo>
                  <a:cubicBezTo>
                    <a:pt x="8630" y="19745"/>
                    <a:pt x="8672" y="19703"/>
                    <a:pt x="8714" y="19703"/>
                  </a:cubicBezTo>
                  <a:lnTo>
                    <a:pt x="17048" y="14880"/>
                  </a:lnTo>
                  <a:cubicBezTo>
                    <a:pt x="17132" y="14838"/>
                    <a:pt x="17175" y="14754"/>
                    <a:pt x="17175" y="14669"/>
                  </a:cubicBezTo>
                  <a:lnTo>
                    <a:pt x="17175" y="5024"/>
                  </a:lnTo>
                  <a:cubicBezTo>
                    <a:pt x="17175" y="4939"/>
                    <a:pt x="17132" y="4897"/>
                    <a:pt x="17048" y="4855"/>
                  </a:cubicBezTo>
                  <a:lnTo>
                    <a:pt x="8714" y="32"/>
                  </a:lnTo>
                  <a:cubicBezTo>
                    <a:pt x="8672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6722825" y="2327675"/>
              <a:ext cx="429375" cy="492575"/>
            </a:xfrm>
            <a:custGeom>
              <a:rect b="b" l="l" r="r" t="t"/>
              <a:pathLst>
                <a:path extrusionOk="0" h="19703" w="17175">
                  <a:moveTo>
                    <a:pt x="8587" y="455"/>
                  </a:moveTo>
                  <a:lnTo>
                    <a:pt x="16752" y="5150"/>
                  </a:lnTo>
                  <a:lnTo>
                    <a:pt x="16752" y="14541"/>
                  </a:lnTo>
                  <a:lnTo>
                    <a:pt x="8587" y="19237"/>
                  </a:lnTo>
                  <a:lnTo>
                    <a:pt x="465" y="14541"/>
                  </a:lnTo>
                  <a:lnTo>
                    <a:pt x="465" y="5150"/>
                  </a:lnTo>
                  <a:lnTo>
                    <a:pt x="8587" y="455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127" y="14880"/>
                  </a:cubicBezTo>
                  <a:lnTo>
                    <a:pt x="8503" y="19702"/>
                  </a:lnTo>
                  <a:lnTo>
                    <a:pt x="8714" y="19702"/>
                  </a:lnTo>
                  <a:lnTo>
                    <a:pt x="17048" y="14880"/>
                  </a:lnTo>
                  <a:cubicBezTo>
                    <a:pt x="17132" y="14837"/>
                    <a:pt x="17175" y="14753"/>
                    <a:pt x="17175" y="14668"/>
                  </a:cubicBezTo>
                  <a:lnTo>
                    <a:pt x="17175" y="5023"/>
                  </a:lnTo>
                  <a:cubicBezTo>
                    <a:pt x="17175" y="4939"/>
                    <a:pt x="17132" y="4854"/>
                    <a:pt x="17048" y="4854"/>
                  </a:cubicBezTo>
                  <a:lnTo>
                    <a:pt x="8714" y="32"/>
                  </a:ln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7145850" y="3116325"/>
              <a:ext cx="417750" cy="482275"/>
            </a:xfrm>
            <a:custGeom>
              <a:rect b="b" l="l" r="r" t="t"/>
              <a:pathLst>
                <a:path extrusionOk="0" h="19291" w="1671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7140550" y="3111050"/>
              <a:ext cx="429400" cy="492825"/>
            </a:xfrm>
            <a:custGeom>
              <a:rect b="b" l="l" r="r" t="t"/>
              <a:pathLst>
                <a:path extrusionOk="0" h="19713" w="17176">
                  <a:moveTo>
                    <a:pt x="8588" y="466"/>
                  </a:moveTo>
                  <a:lnTo>
                    <a:pt x="16710" y="5161"/>
                  </a:lnTo>
                  <a:lnTo>
                    <a:pt x="16710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588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4"/>
                  </a:cubicBezTo>
                  <a:lnTo>
                    <a:pt x="1" y="14679"/>
                  </a:lnTo>
                  <a:cubicBezTo>
                    <a:pt x="1" y="14764"/>
                    <a:pt x="43" y="14848"/>
                    <a:pt x="128" y="14890"/>
                  </a:cubicBezTo>
                  <a:lnTo>
                    <a:pt x="8503" y="19713"/>
                  </a:lnTo>
                  <a:lnTo>
                    <a:pt x="8715" y="19713"/>
                  </a:lnTo>
                  <a:lnTo>
                    <a:pt x="17048" y="14890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6519775" y="26943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6512375" y="2689350"/>
              <a:ext cx="431500" cy="251450"/>
            </a:xfrm>
            <a:custGeom>
              <a:rect b="b" l="l" r="r" t="t"/>
              <a:pathLst>
                <a:path extrusionOk="0" h="10058" w="17260">
                  <a:moveTo>
                    <a:pt x="8630" y="455"/>
                  </a:moveTo>
                  <a:lnTo>
                    <a:pt x="16541" y="5024"/>
                  </a:lnTo>
                  <a:lnTo>
                    <a:pt x="8630" y="9592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6" y="32"/>
                  </a:cubicBezTo>
                  <a:lnTo>
                    <a:pt x="170" y="4854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5"/>
                  </a:lnTo>
                  <a:cubicBezTo>
                    <a:pt x="17260" y="5151"/>
                    <a:pt x="17260" y="4939"/>
                    <a:pt x="17091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6519775" y="245325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6513425" y="2448225"/>
              <a:ext cx="429400" cy="251450"/>
            </a:xfrm>
            <a:custGeom>
              <a:rect b="b" l="l" r="r" t="t"/>
              <a:pathLst>
                <a:path extrusionOk="0" h="10058" w="17176">
                  <a:moveTo>
                    <a:pt x="8588" y="455"/>
                  </a:moveTo>
                  <a:lnTo>
                    <a:pt x="16499" y="5024"/>
                  </a:lnTo>
                  <a:lnTo>
                    <a:pt x="8588" y="9592"/>
                  </a:lnTo>
                  <a:lnTo>
                    <a:pt x="635" y="5024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12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128" y="5235"/>
                  </a:cubicBezTo>
                  <a:lnTo>
                    <a:pt x="8461" y="10058"/>
                  </a:lnTo>
                  <a:lnTo>
                    <a:pt x="8715" y="10058"/>
                  </a:lnTo>
                  <a:lnTo>
                    <a:pt x="17049" y="5235"/>
                  </a:lnTo>
                  <a:cubicBezTo>
                    <a:pt x="17133" y="5193"/>
                    <a:pt x="17175" y="5108"/>
                    <a:pt x="17175" y="5024"/>
                  </a:cubicBezTo>
                  <a:cubicBezTo>
                    <a:pt x="17175" y="4939"/>
                    <a:pt x="17133" y="4855"/>
                    <a:pt x="17049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6722825" y="2448225"/>
              <a:ext cx="220000" cy="372025"/>
            </a:xfrm>
            <a:custGeom>
              <a:rect b="b" l="l" r="r" t="t"/>
              <a:pathLst>
                <a:path extrusionOk="0" h="14881" w="8800">
                  <a:moveTo>
                    <a:pt x="8377" y="582"/>
                  </a:moveTo>
                  <a:lnTo>
                    <a:pt x="8377" y="9719"/>
                  </a:lnTo>
                  <a:lnTo>
                    <a:pt x="424" y="14288"/>
                  </a:lnTo>
                  <a:lnTo>
                    <a:pt x="424" y="5151"/>
                  </a:lnTo>
                  <a:lnTo>
                    <a:pt x="8377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669"/>
                  </a:lnTo>
                  <a:cubicBezTo>
                    <a:pt x="1" y="14796"/>
                    <a:pt x="85" y="14880"/>
                    <a:pt x="212" y="14880"/>
                  </a:cubicBezTo>
                  <a:lnTo>
                    <a:pt x="339" y="14880"/>
                  </a:lnTo>
                  <a:lnTo>
                    <a:pt x="8715" y="10058"/>
                  </a:lnTo>
                  <a:cubicBezTo>
                    <a:pt x="8757" y="10015"/>
                    <a:pt x="8800" y="9931"/>
                    <a:pt x="8800" y="9846"/>
                  </a:cubicBezTo>
                  <a:lnTo>
                    <a:pt x="8800" y="201"/>
                  </a:lnTo>
                  <a:cubicBezTo>
                    <a:pt x="8800" y="117"/>
                    <a:pt x="8757" y="32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6513425" y="2448225"/>
              <a:ext cx="220000" cy="372025"/>
            </a:xfrm>
            <a:custGeom>
              <a:rect b="b" l="l" r="r" t="t"/>
              <a:pathLst>
                <a:path extrusionOk="0" h="14881" w="8800">
                  <a:moveTo>
                    <a:pt x="424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8" y="32"/>
                  </a:cubicBezTo>
                  <a:cubicBezTo>
                    <a:pt x="43" y="32"/>
                    <a:pt x="1" y="117"/>
                    <a:pt x="1" y="201"/>
                  </a:cubicBezTo>
                  <a:lnTo>
                    <a:pt x="1" y="9846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461" y="14880"/>
                  </a:lnTo>
                  <a:lnTo>
                    <a:pt x="8673" y="14880"/>
                  </a:ln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55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7145850" y="257380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7139500" y="2568775"/>
              <a:ext cx="431500" cy="251475"/>
            </a:xfrm>
            <a:custGeom>
              <a:rect b="b" l="l" r="r" t="t"/>
              <a:pathLst>
                <a:path extrusionOk="0" h="10059" w="1726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3"/>
                  </a:cubicBezTo>
                  <a:lnTo>
                    <a:pt x="170" y="4855"/>
                  </a:lnTo>
                  <a:cubicBezTo>
                    <a:pt x="0" y="4940"/>
                    <a:pt x="0" y="5151"/>
                    <a:pt x="170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090" y="5236"/>
                  </a:lnTo>
                  <a:cubicBezTo>
                    <a:pt x="17260" y="5151"/>
                    <a:pt x="17260" y="4940"/>
                    <a:pt x="17090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7348900" y="2327675"/>
              <a:ext cx="219975" cy="372000"/>
            </a:xfrm>
            <a:custGeom>
              <a:rect b="b" l="l" r="r" t="t"/>
              <a:pathLst>
                <a:path extrusionOk="0" h="14880" w="8799">
                  <a:moveTo>
                    <a:pt x="8376" y="582"/>
                  </a:moveTo>
                  <a:lnTo>
                    <a:pt x="8376" y="9719"/>
                  </a:lnTo>
                  <a:lnTo>
                    <a:pt x="423" y="14288"/>
                  </a:lnTo>
                  <a:lnTo>
                    <a:pt x="423" y="5150"/>
                  </a:lnTo>
                  <a:lnTo>
                    <a:pt x="8376" y="582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85" y="14880"/>
                  </a:cubicBezTo>
                  <a:lnTo>
                    <a:pt x="338" y="14880"/>
                  </a:lnTo>
                  <a:lnTo>
                    <a:pt x="8672" y="10057"/>
                  </a:lnTo>
                  <a:cubicBezTo>
                    <a:pt x="8757" y="10015"/>
                    <a:pt x="8799" y="9930"/>
                    <a:pt x="8799" y="9888"/>
                  </a:cubicBezTo>
                  <a:lnTo>
                    <a:pt x="8799" y="201"/>
                  </a:lnTo>
                  <a:cubicBezTo>
                    <a:pt x="8799" y="116"/>
                    <a:pt x="8757" y="32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7140550" y="2327675"/>
              <a:ext cx="220000" cy="372000"/>
            </a:xfrm>
            <a:custGeom>
              <a:rect b="b" l="l" r="r" t="t"/>
              <a:pathLst>
                <a:path extrusionOk="0" h="14880" w="8800">
                  <a:moveTo>
                    <a:pt x="424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7" y="10057"/>
                  </a:cubicBezTo>
                  <a:lnTo>
                    <a:pt x="8461" y="14880"/>
                  </a:lnTo>
                  <a:lnTo>
                    <a:pt x="8672" y="14880"/>
                  </a:lnTo>
                  <a:cubicBezTo>
                    <a:pt x="8757" y="14837"/>
                    <a:pt x="8799" y="14753"/>
                    <a:pt x="8799" y="14668"/>
                  </a:cubicBezTo>
                  <a:lnTo>
                    <a:pt x="8799" y="5023"/>
                  </a:lnTo>
                  <a:cubicBezTo>
                    <a:pt x="8799" y="4939"/>
                    <a:pt x="8757" y="4854"/>
                    <a:pt x="8672" y="4854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7767675" y="172380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466" y="625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66" y="9762"/>
                  </a:lnTo>
                  <a:lnTo>
                    <a:pt x="466" y="625"/>
                  </a:lnTo>
                  <a:close/>
                  <a:moveTo>
                    <a:pt x="249" y="1"/>
                  </a:moveTo>
                  <a:cubicBezTo>
                    <a:pt x="212" y="1"/>
                    <a:pt x="170" y="11"/>
                    <a:pt x="127" y="32"/>
                  </a:cubicBezTo>
                  <a:cubicBezTo>
                    <a:pt x="43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3" y="10058"/>
                    <a:pt x="127" y="10100"/>
                  </a:cubicBezTo>
                  <a:lnTo>
                    <a:pt x="8503" y="14923"/>
                  </a:lnTo>
                  <a:lnTo>
                    <a:pt x="8715" y="14923"/>
                  </a:lnTo>
                  <a:cubicBezTo>
                    <a:pt x="8757" y="14880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2"/>
                    <a:pt x="8757" y="4897"/>
                    <a:pt x="8715" y="4855"/>
                  </a:cubicBezTo>
                  <a:lnTo>
                    <a:pt x="339" y="32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7563575" y="16093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0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7557225" y="1603250"/>
              <a:ext cx="431500" cy="252500"/>
            </a:xfrm>
            <a:custGeom>
              <a:rect b="b" l="l" r="r" t="t"/>
              <a:pathLst>
                <a:path extrusionOk="0" h="10100" w="1726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19" y="5066"/>
                  </a:lnTo>
                  <a:lnTo>
                    <a:pt x="8630" y="497"/>
                  </a:lnTo>
                  <a:close/>
                  <a:moveTo>
                    <a:pt x="8667" y="0"/>
                  </a:moveTo>
                  <a:cubicBezTo>
                    <a:pt x="8630" y="0"/>
                    <a:pt x="8587" y="11"/>
                    <a:pt x="8545" y="32"/>
                  </a:cubicBezTo>
                  <a:lnTo>
                    <a:pt x="169" y="4854"/>
                  </a:lnTo>
                  <a:cubicBezTo>
                    <a:pt x="0" y="4939"/>
                    <a:pt x="0" y="5151"/>
                    <a:pt x="169" y="5235"/>
                  </a:cubicBezTo>
                  <a:lnTo>
                    <a:pt x="8545" y="10058"/>
                  </a:lnTo>
                  <a:cubicBezTo>
                    <a:pt x="8545" y="10100"/>
                    <a:pt x="8587" y="10100"/>
                    <a:pt x="8630" y="10100"/>
                  </a:cubicBezTo>
                  <a:cubicBezTo>
                    <a:pt x="8672" y="10100"/>
                    <a:pt x="8714" y="10100"/>
                    <a:pt x="8757" y="10058"/>
                  </a:cubicBezTo>
                  <a:lnTo>
                    <a:pt x="17132" y="5235"/>
                  </a:lnTo>
                  <a:cubicBezTo>
                    <a:pt x="17259" y="5151"/>
                    <a:pt x="17259" y="4939"/>
                    <a:pt x="17132" y="4854"/>
                  </a:cubicBezTo>
                  <a:lnTo>
                    <a:pt x="8757" y="32"/>
                  </a:lnTo>
                  <a:cubicBezTo>
                    <a:pt x="8736" y="11"/>
                    <a:pt x="8704" y="0"/>
                    <a:pt x="866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7558275" y="172380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76" y="625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53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339" y="14923"/>
                  </a:lnTo>
                  <a:lnTo>
                    <a:pt x="8672" y="10100"/>
                  </a:lnTo>
                  <a:cubicBezTo>
                    <a:pt x="8757" y="10058"/>
                    <a:pt x="8799" y="9973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7140550" y="1362125"/>
              <a:ext cx="429400" cy="252500"/>
            </a:xfrm>
            <a:custGeom>
              <a:rect b="b" l="l" r="r" t="t"/>
              <a:pathLst>
                <a:path extrusionOk="0" h="10100" w="17176">
                  <a:moveTo>
                    <a:pt x="8588" y="497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8" y="5066"/>
                  </a:lnTo>
                  <a:lnTo>
                    <a:pt x="8588" y="497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81"/>
                    <a:pt x="1" y="5066"/>
                  </a:cubicBezTo>
                  <a:cubicBezTo>
                    <a:pt x="1" y="5151"/>
                    <a:pt x="43" y="5193"/>
                    <a:pt x="128" y="5235"/>
                  </a:cubicBezTo>
                  <a:lnTo>
                    <a:pt x="8503" y="10058"/>
                  </a:lnTo>
                  <a:cubicBezTo>
                    <a:pt x="8503" y="10100"/>
                    <a:pt x="8546" y="10100"/>
                    <a:pt x="8588" y="10100"/>
                  </a:cubicBezTo>
                  <a:cubicBezTo>
                    <a:pt x="8630" y="10100"/>
                    <a:pt x="8673" y="10100"/>
                    <a:pt x="8715" y="10058"/>
                  </a:cubicBezTo>
                  <a:lnTo>
                    <a:pt x="17048" y="5235"/>
                  </a:lnTo>
                  <a:cubicBezTo>
                    <a:pt x="17133" y="5193"/>
                    <a:pt x="17175" y="5151"/>
                    <a:pt x="17175" y="5066"/>
                  </a:cubicBezTo>
                  <a:cubicBezTo>
                    <a:pt x="17175" y="4981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7348900" y="1362125"/>
              <a:ext cx="219975" cy="373075"/>
            </a:xfrm>
            <a:custGeom>
              <a:rect b="b" l="l" r="r" t="t"/>
              <a:pathLst>
                <a:path extrusionOk="0" h="14923" w="8799">
                  <a:moveTo>
                    <a:pt x="8376" y="624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4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5"/>
                  </a:lnTo>
                  <a:cubicBezTo>
                    <a:pt x="42" y="4897"/>
                    <a:pt x="0" y="4981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2" y="14838"/>
                    <a:pt x="85" y="14880"/>
                  </a:cubicBezTo>
                  <a:cubicBezTo>
                    <a:pt x="127" y="14922"/>
                    <a:pt x="169" y="14922"/>
                    <a:pt x="212" y="14922"/>
                  </a:cubicBezTo>
                  <a:cubicBezTo>
                    <a:pt x="254" y="14922"/>
                    <a:pt x="296" y="14922"/>
                    <a:pt x="338" y="14880"/>
                  </a:cubicBezTo>
                  <a:lnTo>
                    <a:pt x="8672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flipH="1">
              <a:off x="7140550" y="1362125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424" y="624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7" y="10058"/>
                  </a:cubicBezTo>
                  <a:lnTo>
                    <a:pt x="8461" y="14880"/>
                  </a:lnTo>
                  <a:cubicBezTo>
                    <a:pt x="8503" y="14922"/>
                    <a:pt x="8546" y="14922"/>
                    <a:pt x="8588" y="14922"/>
                  </a:cubicBezTo>
                  <a:cubicBezTo>
                    <a:pt x="8630" y="14922"/>
                    <a:pt x="8630" y="14922"/>
                    <a:pt x="8672" y="14880"/>
                  </a:cubicBezTo>
                  <a:cubicBezTo>
                    <a:pt x="8757" y="14838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1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flipH="1">
              <a:off x="7145850" y="16093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5"/>
                  </a:moveTo>
                  <a:lnTo>
                    <a:pt x="1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flipH="1">
              <a:off x="7139500" y="1603250"/>
              <a:ext cx="431500" cy="252500"/>
            </a:xfrm>
            <a:custGeom>
              <a:rect b="b" l="l" r="r" t="t"/>
              <a:pathLst>
                <a:path extrusionOk="0" h="10100" w="1726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7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5" y="32"/>
                  </a:cubicBezTo>
                  <a:lnTo>
                    <a:pt x="170" y="4854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100"/>
                    <a:pt x="8588" y="10100"/>
                    <a:pt x="8630" y="10100"/>
                  </a:cubicBezTo>
                  <a:cubicBezTo>
                    <a:pt x="8672" y="10100"/>
                    <a:pt x="8715" y="10100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flipH="1">
              <a:off x="7557225" y="2568775"/>
              <a:ext cx="431500" cy="251475"/>
            </a:xfrm>
            <a:custGeom>
              <a:rect b="b" l="l" r="r" t="t"/>
              <a:pathLst>
                <a:path extrusionOk="0" h="10059" w="1726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6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3"/>
                  </a:cubicBezTo>
                  <a:lnTo>
                    <a:pt x="169" y="4855"/>
                  </a:lnTo>
                  <a:cubicBezTo>
                    <a:pt x="0" y="4940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940"/>
                    <a:pt x="17132" y="4855"/>
                  </a:cubicBezTo>
                  <a:lnTo>
                    <a:pt x="8757" y="33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flipH="1">
              <a:off x="7766625" y="2568775"/>
              <a:ext cx="221050" cy="372025"/>
            </a:xfrm>
            <a:custGeom>
              <a:rect b="b" l="l" r="r" t="t"/>
              <a:pathLst>
                <a:path extrusionOk="0" h="14881" w="8842">
                  <a:moveTo>
                    <a:pt x="8376" y="583"/>
                  </a:moveTo>
                  <a:lnTo>
                    <a:pt x="8376" y="9720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3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3"/>
                  </a:cubicBezTo>
                  <a:lnTo>
                    <a:pt x="127" y="4855"/>
                  </a:lnTo>
                  <a:cubicBezTo>
                    <a:pt x="43" y="4897"/>
                    <a:pt x="0" y="4940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3" y="14838"/>
                    <a:pt x="127" y="14881"/>
                  </a:cubicBezTo>
                  <a:lnTo>
                    <a:pt x="381" y="14881"/>
                  </a:lnTo>
                  <a:lnTo>
                    <a:pt x="8715" y="10058"/>
                  </a:lnTo>
                  <a:cubicBezTo>
                    <a:pt x="8799" y="10016"/>
                    <a:pt x="8842" y="9931"/>
                    <a:pt x="8842" y="9847"/>
                  </a:cubicBezTo>
                  <a:lnTo>
                    <a:pt x="8842" y="202"/>
                  </a:lnTo>
                  <a:cubicBezTo>
                    <a:pt x="8842" y="117"/>
                    <a:pt x="8799" y="33"/>
                    <a:pt x="8715" y="33"/>
                  </a:cubicBez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flipH="1">
              <a:off x="7558275" y="2568775"/>
              <a:ext cx="220000" cy="372025"/>
            </a:xfrm>
            <a:custGeom>
              <a:rect b="b" l="l" r="r" t="t"/>
              <a:pathLst>
                <a:path extrusionOk="0" h="14881" w="8800">
                  <a:moveTo>
                    <a:pt x="423" y="583"/>
                  </a:moveTo>
                  <a:lnTo>
                    <a:pt x="8376" y="5151"/>
                  </a:lnTo>
                  <a:lnTo>
                    <a:pt x="8376" y="14331"/>
                  </a:lnTo>
                  <a:lnTo>
                    <a:pt x="423" y="9762"/>
                  </a:lnTo>
                  <a:lnTo>
                    <a:pt x="423" y="583"/>
                  </a:lnTo>
                  <a:close/>
                  <a:moveTo>
                    <a:pt x="249" y="1"/>
                  </a:moveTo>
                  <a:cubicBezTo>
                    <a:pt x="212" y="1"/>
                    <a:pt x="169" y="11"/>
                    <a:pt x="127" y="33"/>
                  </a:cubicBezTo>
                  <a:cubicBezTo>
                    <a:pt x="43" y="75"/>
                    <a:pt x="0" y="160"/>
                    <a:pt x="0" y="244"/>
                  </a:cubicBezTo>
                  <a:lnTo>
                    <a:pt x="0" y="9847"/>
                  </a:lnTo>
                  <a:cubicBezTo>
                    <a:pt x="0" y="9931"/>
                    <a:pt x="43" y="10016"/>
                    <a:pt x="127" y="10058"/>
                  </a:cubicBezTo>
                  <a:lnTo>
                    <a:pt x="8461" y="14881"/>
                  </a:lnTo>
                  <a:lnTo>
                    <a:pt x="8714" y="14881"/>
                  </a:lnTo>
                  <a:cubicBezTo>
                    <a:pt x="8757" y="14838"/>
                    <a:pt x="8799" y="14754"/>
                    <a:pt x="8799" y="14711"/>
                  </a:cubicBezTo>
                  <a:lnTo>
                    <a:pt x="8799" y="5067"/>
                  </a:lnTo>
                  <a:cubicBezTo>
                    <a:pt x="8799" y="4982"/>
                    <a:pt x="8757" y="4897"/>
                    <a:pt x="8714" y="4855"/>
                  </a:cubicBezTo>
                  <a:lnTo>
                    <a:pt x="339" y="33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flipH="1">
              <a:off x="7563575" y="28149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5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flipH="1">
              <a:off x="7558275" y="2809900"/>
              <a:ext cx="429400" cy="251925"/>
            </a:xfrm>
            <a:custGeom>
              <a:rect b="b" l="l" r="r" t="t"/>
              <a:pathLst>
                <a:path extrusionOk="0" h="10077" w="17176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27" y="4855"/>
                  </a:lnTo>
                  <a:cubicBezTo>
                    <a:pt x="43" y="4897"/>
                    <a:pt x="0" y="4939"/>
                    <a:pt x="0" y="5024"/>
                  </a:cubicBezTo>
                  <a:cubicBezTo>
                    <a:pt x="0" y="5109"/>
                    <a:pt x="43" y="5193"/>
                    <a:pt x="127" y="5236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02" y="10072"/>
                    <a:pt x="8616" y="10077"/>
                    <a:pt x="8630" y="10077"/>
                  </a:cubicBezTo>
                  <a:cubicBezTo>
                    <a:pt x="8658" y="10077"/>
                    <a:pt x="8686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flipH="1">
              <a:off x="7563575" y="2091575"/>
              <a:ext cx="417750" cy="241125"/>
            </a:xfrm>
            <a:custGeom>
              <a:rect b="b" l="l" r="r" t="t"/>
              <a:pathLst>
                <a:path extrusionOk="0" h="9645" w="16710">
                  <a:moveTo>
                    <a:pt x="0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flipH="1">
              <a:off x="7557225" y="2086275"/>
              <a:ext cx="431500" cy="251725"/>
            </a:xfrm>
            <a:custGeom>
              <a:rect b="b" l="l" r="r" t="t"/>
              <a:pathLst>
                <a:path extrusionOk="0" h="10069" w="17260">
                  <a:moveTo>
                    <a:pt x="8630" y="466"/>
                  </a:moveTo>
                  <a:lnTo>
                    <a:pt x="16583" y="5035"/>
                  </a:lnTo>
                  <a:lnTo>
                    <a:pt x="8630" y="9603"/>
                  </a:lnTo>
                  <a:lnTo>
                    <a:pt x="719" y="5035"/>
                  </a:lnTo>
                  <a:lnTo>
                    <a:pt x="8630" y="466"/>
                  </a:lnTo>
                  <a:close/>
                  <a:moveTo>
                    <a:pt x="8545" y="1"/>
                  </a:moveTo>
                  <a:lnTo>
                    <a:pt x="169" y="4865"/>
                  </a:lnTo>
                  <a:cubicBezTo>
                    <a:pt x="0" y="4950"/>
                    <a:pt x="0" y="5161"/>
                    <a:pt x="169" y="5246"/>
                  </a:cubicBezTo>
                  <a:lnTo>
                    <a:pt x="8545" y="10069"/>
                  </a:lnTo>
                  <a:lnTo>
                    <a:pt x="8757" y="10069"/>
                  </a:lnTo>
                  <a:lnTo>
                    <a:pt x="17132" y="5246"/>
                  </a:lnTo>
                  <a:cubicBezTo>
                    <a:pt x="17259" y="5161"/>
                    <a:pt x="17259" y="4908"/>
                    <a:pt x="17132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flipH="1">
              <a:off x="7557225" y="2207100"/>
              <a:ext cx="431500" cy="251450"/>
            </a:xfrm>
            <a:custGeom>
              <a:rect b="b" l="l" r="r" t="t"/>
              <a:pathLst>
                <a:path extrusionOk="0" h="10058" w="1726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5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897"/>
                    <a:pt x="17132" y="4855"/>
                  </a:cubicBezTo>
                  <a:lnTo>
                    <a:pt x="8757" y="32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flipH="1">
              <a:off x="7140550" y="1723800"/>
              <a:ext cx="220000" cy="614200"/>
            </a:xfrm>
            <a:custGeom>
              <a:rect b="b" l="l" r="r" t="t"/>
              <a:pathLst>
                <a:path extrusionOk="0" h="24568" w="8800">
                  <a:moveTo>
                    <a:pt x="8376" y="625"/>
                  </a:moveTo>
                  <a:lnTo>
                    <a:pt x="8376" y="19407"/>
                  </a:lnTo>
                  <a:lnTo>
                    <a:pt x="424" y="23975"/>
                  </a:lnTo>
                  <a:lnTo>
                    <a:pt x="424" y="5193"/>
                  </a:lnTo>
                  <a:lnTo>
                    <a:pt x="8376" y="625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24356"/>
                  </a:lnTo>
                  <a:cubicBezTo>
                    <a:pt x="1" y="24441"/>
                    <a:pt x="43" y="24525"/>
                    <a:pt x="127" y="24568"/>
                  </a:cubicBezTo>
                  <a:lnTo>
                    <a:pt x="339" y="24568"/>
                  </a:lnTo>
                  <a:lnTo>
                    <a:pt x="8672" y="19745"/>
                  </a:lnTo>
                  <a:cubicBezTo>
                    <a:pt x="8757" y="19703"/>
                    <a:pt x="8799" y="19618"/>
                    <a:pt x="8799" y="19534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flipH="1">
              <a:off x="6937500" y="22121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0" y="4823"/>
                  </a:moveTo>
                  <a:lnTo>
                    <a:pt x="8376" y="1"/>
                  </a:lnTo>
                  <a:lnTo>
                    <a:pt x="16709" y="4823"/>
                  </a:lnTo>
                  <a:lnTo>
                    <a:pt x="8376" y="9645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flipH="1">
              <a:off x="6931150" y="2207100"/>
              <a:ext cx="430450" cy="251450"/>
            </a:xfrm>
            <a:custGeom>
              <a:rect b="b" l="l" r="r" t="t"/>
              <a:pathLst>
                <a:path extrusionOk="0" h="10058" w="17218">
                  <a:moveTo>
                    <a:pt x="8630" y="455"/>
                  </a:moveTo>
                  <a:lnTo>
                    <a:pt x="16540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03" y="10058"/>
                  </a:lnTo>
                  <a:lnTo>
                    <a:pt x="8714" y="10058"/>
                  </a:lnTo>
                  <a:lnTo>
                    <a:pt x="17090" y="5236"/>
                  </a:lnTo>
                  <a:cubicBezTo>
                    <a:pt x="17217" y="5151"/>
                    <a:pt x="17217" y="4939"/>
                    <a:pt x="17090" y="4855"/>
                  </a:cubicBezTo>
                  <a:lnTo>
                    <a:pt x="8714" y="32"/>
                  </a:lnTo>
                  <a:cubicBezTo>
                    <a:pt x="8693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flipH="1">
              <a:off x="7139500" y="3475100"/>
              <a:ext cx="431500" cy="252525"/>
            </a:xfrm>
            <a:custGeom>
              <a:rect b="b" l="l" r="r" t="t"/>
              <a:pathLst>
                <a:path extrusionOk="0" h="10101" w="17260">
                  <a:moveTo>
                    <a:pt x="8630" y="498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100"/>
                  </a:lnTo>
                  <a:lnTo>
                    <a:pt x="8757" y="10100"/>
                  </a:ln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flipH="1">
              <a:off x="7140550" y="335455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76" y="624"/>
                  </a:moveTo>
                  <a:lnTo>
                    <a:pt x="8376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76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7" y="14922"/>
                  </a:cubicBezTo>
                  <a:lnTo>
                    <a:pt x="339" y="14922"/>
                  </a:lnTo>
                  <a:lnTo>
                    <a:pt x="8672" y="10057"/>
                  </a:lnTo>
                  <a:cubicBezTo>
                    <a:pt x="8757" y="10015"/>
                    <a:pt x="8799" y="9973"/>
                    <a:pt x="8799" y="9888"/>
                  </a:cubicBezTo>
                  <a:lnTo>
                    <a:pt x="8799" y="243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flipH="1">
              <a:off x="7348900" y="3354550"/>
              <a:ext cx="221050" cy="373075"/>
            </a:xfrm>
            <a:custGeom>
              <a:rect b="b" l="l" r="r" t="t"/>
              <a:pathLst>
                <a:path extrusionOk="0" h="14923" w="8842">
                  <a:moveTo>
                    <a:pt x="466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66" y="9761"/>
                  </a:lnTo>
                  <a:lnTo>
                    <a:pt x="466" y="624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59"/>
                    <a:pt x="1" y="243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8" y="10057"/>
                  </a:cubicBezTo>
                  <a:lnTo>
                    <a:pt x="8503" y="14922"/>
                  </a:lnTo>
                  <a:lnTo>
                    <a:pt x="8715" y="14922"/>
                  </a:lnTo>
                  <a:cubicBezTo>
                    <a:pt x="8800" y="14880"/>
                    <a:pt x="8842" y="14795"/>
                    <a:pt x="8842" y="14711"/>
                  </a:cubicBezTo>
                  <a:lnTo>
                    <a:pt x="8842" y="5066"/>
                  </a:lnTo>
                  <a:cubicBezTo>
                    <a:pt x="8842" y="4981"/>
                    <a:pt x="8800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flipH="1">
              <a:off x="7145850" y="3240075"/>
              <a:ext cx="417750" cy="241125"/>
            </a:xfrm>
            <a:custGeom>
              <a:rect b="b" l="l" r="r" t="t"/>
              <a:pathLst>
                <a:path extrusionOk="0" h="9645" w="16710">
                  <a:moveTo>
                    <a:pt x="8334" y="0"/>
                  </a:moveTo>
                  <a:lnTo>
                    <a:pt x="16710" y="4822"/>
                  </a:lnTo>
                  <a:lnTo>
                    <a:pt x="8334" y="9645"/>
                  </a:lnTo>
                  <a:lnTo>
                    <a:pt x="1" y="4822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flipH="1">
              <a:off x="7140550" y="3235050"/>
              <a:ext cx="429400" cy="251450"/>
            </a:xfrm>
            <a:custGeom>
              <a:rect b="b" l="l" r="r" t="t"/>
              <a:pathLst>
                <a:path extrusionOk="0" h="10058" w="17176">
                  <a:moveTo>
                    <a:pt x="8588" y="455"/>
                  </a:moveTo>
                  <a:lnTo>
                    <a:pt x="16541" y="5023"/>
                  </a:lnTo>
                  <a:lnTo>
                    <a:pt x="8588" y="9592"/>
                  </a:lnTo>
                  <a:lnTo>
                    <a:pt x="678" y="5023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12"/>
                  </a:lnTo>
                  <a:cubicBezTo>
                    <a:pt x="43" y="4854"/>
                    <a:pt x="1" y="4939"/>
                    <a:pt x="1" y="5023"/>
                  </a:cubicBezTo>
                  <a:cubicBezTo>
                    <a:pt x="1" y="5108"/>
                    <a:pt x="43" y="5150"/>
                    <a:pt x="128" y="5193"/>
                  </a:cubicBezTo>
                  <a:lnTo>
                    <a:pt x="8503" y="10015"/>
                  </a:lnTo>
                  <a:cubicBezTo>
                    <a:pt x="8503" y="10057"/>
                    <a:pt x="8546" y="10057"/>
                    <a:pt x="8588" y="10057"/>
                  </a:cubicBezTo>
                  <a:lnTo>
                    <a:pt x="8715" y="10057"/>
                  </a:lnTo>
                  <a:lnTo>
                    <a:pt x="17048" y="5235"/>
                  </a:lnTo>
                  <a:cubicBezTo>
                    <a:pt x="17133" y="5193"/>
                    <a:pt x="17175" y="5108"/>
                    <a:pt x="17175" y="5023"/>
                  </a:cubicBezTo>
                  <a:cubicBezTo>
                    <a:pt x="17175" y="4939"/>
                    <a:pt x="17133" y="4854"/>
                    <a:pt x="17048" y="4854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 flipH="1">
              <a:off x="6937500" y="3056050"/>
              <a:ext cx="208375" cy="241150"/>
            </a:xfrm>
            <a:custGeom>
              <a:rect b="b" l="l" r="r" t="t"/>
              <a:pathLst>
                <a:path extrusionOk="0" h="9646" w="8335">
                  <a:moveTo>
                    <a:pt x="8334" y="9645"/>
                  </a:moveTo>
                  <a:lnTo>
                    <a:pt x="8334" y="0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 flipH="1">
              <a:off x="6932225" y="3051025"/>
              <a:ext cx="221050" cy="252525"/>
            </a:xfrm>
            <a:custGeom>
              <a:rect b="b" l="l" r="r" t="t"/>
              <a:pathLst>
                <a:path extrusionOk="0" h="10101" w="8842">
                  <a:moveTo>
                    <a:pt x="8461" y="625"/>
                  </a:moveTo>
                  <a:lnTo>
                    <a:pt x="8461" y="9508"/>
                  </a:lnTo>
                  <a:lnTo>
                    <a:pt x="720" y="5024"/>
                  </a:lnTo>
                  <a:lnTo>
                    <a:pt x="8461" y="625"/>
                  </a:lnTo>
                  <a:close/>
                  <a:moveTo>
                    <a:pt x="8636" y="1"/>
                  </a:moveTo>
                  <a:cubicBezTo>
                    <a:pt x="8599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46" y="10058"/>
                  </a:lnTo>
                  <a:cubicBezTo>
                    <a:pt x="8546" y="10058"/>
                    <a:pt x="8588" y="10058"/>
                    <a:pt x="8630" y="10100"/>
                  </a:cubicBezTo>
                  <a:cubicBezTo>
                    <a:pt x="8673" y="10100"/>
                    <a:pt x="8715" y="10058"/>
                    <a:pt x="8757" y="10058"/>
                  </a:cubicBezTo>
                  <a:cubicBezTo>
                    <a:pt x="8800" y="10016"/>
                    <a:pt x="8842" y="9931"/>
                    <a:pt x="8842" y="9846"/>
                  </a:cubicBezTo>
                  <a:lnTo>
                    <a:pt x="8842" y="201"/>
                  </a:lnTo>
                  <a:cubicBezTo>
                    <a:pt x="8842" y="117"/>
                    <a:pt x="8800" y="75"/>
                    <a:pt x="8757" y="32"/>
                  </a:cubicBezTo>
                  <a:cubicBezTo>
                    <a:pt x="8715" y="11"/>
                    <a:pt x="8673" y="1"/>
                    <a:pt x="8636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flipH="1">
              <a:off x="6728100" y="1850450"/>
              <a:ext cx="417775" cy="241150"/>
            </a:xfrm>
            <a:custGeom>
              <a:rect b="b" l="l" r="r" t="t"/>
              <a:pathLst>
                <a:path extrusionOk="0" h="9646" w="16711">
                  <a:moveTo>
                    <a:pt x="1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flipH="1">
              <a:off x="6513425" y="1751300"/>
              <a:ext cx="220000" cy="586700"/>
            </a:xfrm>
            <a:custGeom>
              <a:rect b="b" l="l" r="r" t="t"/>
              <a:pathLst>
                <a:path extrusionOk="0" h="23468" w="8800">
                  <a:moveTo>
                    <a:pt x="424" y="582"/>
                  </a:moveTo>
                  <a:lnTo>
                    <a:pt x="8376" y="5151"/>
                  </a:lnTo>
                  <a:lnTo>
                    <a:pt x="8376" y="22875"/>
                  </a:lnTo>
                  <a:lnTo>
                    <a:pt x="424" y="18307"/>
                  </a:lnTo>
                  <a:lnTo>
                    <a:pt x="424" y="582"/>
                  </a:lnTo>
                  <a:close/>
                  <a:moveTo>
                    <a:pt x="217" y="1"/>
                  </a:moveTo>
                  <a:cubicBezTo>
                    <a:pt x="180" y="1"/>
                    <a:pt x="149" y="11"/>
                    <a:pt x="128" y="32"/>
                  </a:cubicBezTo>
                  <a:cubicBezTo>
                    <a:pt x="43" y="75"/>
                    <a:pt x="1" y="117"/>
                    <a:pt x="1" y="201"/>
                  </a:cubicBezTo>
                  <a:lnTo>
                    <a:pt x="1" y="18476"/>
                  </a:lnTo>
                  <a:cubicBezTo>
                    <a:pt x="1" y="18518"/>
                    <a:pt x="43" y="18603"/>
                    <a:pt x="128" y="18645"/>
                  </a:cubicBezTo>
                  <a:lnTo>
                    <a:pt x="8461" y="23468"/>
                  </a:lnTo>
                  <a:lnTo>
                    <a:pt x="8673" y="23468"/>
                  </a:lnTo>
                  <a:cubicBezTo>
                    <a:pt x="8757" y="23425"/>
                    <a:pt x="8799" y="23341"/>
                    <a:pt x="8799" y="23256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flipH="1">
              <a:off x="6512375" y="2206300"/>
              <a:ext cx="431500" cy="252250"/>
            </a:xfrm>
            <a:custGeom>
              <a:rect b="b" l="l" r="r" t="t"/>
              <a:pathLst>
                <a:path extrusionOk="0" h="10090" w="17260">
                  <a:moveTo>
                    <a:pt x="8630" y="487"/>
                  </a:moveTo>
                  <a:lnTo>
                    <a:pt x="16541" y="5056"/>
                  </a:lnTo>
                  <a:lnTo>
                    <a:pt x="8630" y="9625"/>
                  </a:lnTo>
                  <a:lnTo>
                    <a:pt x="677" y="5056"/>
                  </a:lnTo>
                  <a:lnTo>
                    <a:pt x="8630" y="487"/>
                  </a:lnTo>
                  <a:close/>
                  <a:moveTo>
                    <a:pt x="8635" y="1"/>
                  </a:moveTo>
                  <a:cubicBezTo>
                    <a:pt x="8598" y="1"/>
                    <a:pt x="8567" y="22"/>
                    <a:pt x="8546" y="64"/>
                  </a:cubicBezTo>
                  <a:lnTo>
                    <a:pt x="170" y="4887"/>
                  </a:lnTo>
                  <a:cubicBezTo>
                    <a:pt x="1" y="4971"/>
                    <a:pt x="1" y="5183"/>
                    <a:pt x="170" y="5268"/>
                  </a:cubicBezTo>
                  <a:lnTo>
                    <a:pt x="8503" y="10090"/>
                  </a:lnTo>
                  <a:lnTo>
                    <a:pt x="8757" y="10090"/>
                  </a:lnTo>
                  <a:lnTo>
                    <a:pt x="17091" y="5268"/>
                  </a:lnTo>
                  <a:cubicBezTo>
                    <a:pt x="17260" y="5183"/>
                    <a:pt x="17260" y="4929"/>
                    <a:pt x="17091" y="4887"/>
                  </a:cubicBezTo>
                  <a:lnTo>
                    <a:pt x="8757" y="64"/>
                  </a:lnTo>
                  <a:cubicBezTo>
                    <a:pt x="8715" y="22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flipH="1">
              <a:off x="6722825" y="1389625"/>
              <a:ext cx="220000" cy="586700"/>
            </a:xfrm>
            <a:custGeom>
              <a:rect b="b" l="l" r="r" t="t"/>
              <a:pathLst>
                <a:path extrusionOk="0" h="23468" w="8800">
                  <a:moveTo>
                    <a:pt x="424" y="582"/>
                  </a:moveTo>
                  <a:lnTo>
                    <a:pt x="8377" y="5151"/>
                  </a:lnTo>
                  <a:lnTo>
                    <a:pt x="8377" y="22875"/>
                  </a:lnTo>
                  <a:lnTo>
                    <a:pt x="424" y="18306"/>
                  </a:lnTo>
                  <a:lnTo>
                    <a:pt x="424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7"/>
                    <a:pt x="1" y="201"/>
                  </a:cubicBezTo>
                  <a:lnTo>
                    <a:pt x="1" y="18433"/>
                  </a:lnTo>
                  <a:cubicBezTo>
                    <a:pt x="1" y="18518"/>
                    <a:pt x="43" y="18560"/>
                    <a:pt x="128" y="18603"/>
                  </a:cubicBezTo>
                  <a:lnTo>
                    <a:pt x="8461" y="23467"/>
                  </a:lnTo>
                  <a:lnTo>
                    <a:pt x="8673" y="23467"/>
                  </a:lnTo>
                  <a:cubicBezTo>
                    <a:pt x="8757" y="23425"/>
                    <a:pt x="8800" y="23340"/>
                    <a:pt x="8800" y="23256"/>
                  </a:cubicBezTo>
                  <a:lnTo>
                    <a:pt x="8800" y="5024"/>
                  </a:lnTo>
                  <a:cubicBezTo>
                    <a:pt x="8800" y="4939"/>
                    <a:pt x="8757" y="4897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2"/>
          <p:cNvGrpSpPr/>
          <p:nvPr/>
        </p:nvGrpSpPr>
        <p:grpSpPr>
          <a:xfrm flipH="1" rot="10800000">
            <a:off x="5442435" y="155995"/>
            <a:ext cx="6379508" cy="9436110"/>
            <a:chOff x="5468575" y="0"/>
            <a:chExt cx="2520150" cy="3727625"/>
          </a:xfrm>
        </p:grpSpPr>
        <p:sp>
          <p:nvSpPr>
            <p:cNvPr id="106" name="Google Shape;106;p2"/>
            <p:cNvSpPr/>
            <p:nvPr/>
          </p:nvSpPr>
          <p:spPr>
            <a:xfrm flipH="1">
              <a:off x="5892650" y="6712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6"/>
                  </a:lnTo>
                  <a:lnTo>
                    <a:pt x="0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flipH="1">
              <a:off x="5886300" y="424075"/>
              <a:ext cx="430450" cy="252525"/>
            </a:xfrm>
            <a:custGeom>
              <a:rect b="b" l="l" r="r" t="t"/>
              <a:pathLst>
                <a:path extrusionOk="0" h="10101" w="17218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flipH="1">
              <a:off x="6310375" y="430150"/>
              <a:ext cx="417750" cy="482275"/>
            </a:xfrm>
            <a:custGeom>
              <a:rect b="b" l="l" r="r" t="t"/>
              <a:pathLst>
                <a:path extrusionOk="0" h="19291" w="1671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09" y="4823"/>
                  </a:lnTo>
                  <a:lnTo>
                    <a:pt x="16709" y="14468"/>
                  </a:lnTo>
                  <a:lnTo>
                    <a:pt x="8334" y="1929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flipH="1">
              <a:off x="6305100" y="424075"/>
              <a:ext cx="428325" cy="493650"/>
            </a:xfrm>
            <a:custGeom>
              <a:rect b="b" l="l" r="r" t="t"/>
              <a:pathLst>
                <a:path extrusionOk="0" h="19746" w="17133">
                  <a:moveTo>
                    <a:pt x="8588" y="498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80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711"/>
                  </a:lnTo>
                  <a:cubicBezTo>
                    <a:pt x="1" y="14796"/>
                    <a:pt x="43" y="14880"/>
                    <a:pt x="128" y="14923"/>
                  </a:cubicBezTo>
                  <a:lnTo>
                    <a:pt x="8461" y="19745"/>
                  </a:lnTo>
                  <a:lnTo>
                    <a:pt x="8673" y="19745"/>
                  </a:lnTo>
                  <a:lnTo>
                    <a:pt x="17048" y="14923"/>
                  </a:lnTo>
                  <a:cubicBezTo>
                    <a:pt x="17091" y="14880"/>
                    <a:pt x="17133" y="14796"/>
                    <a:pt x="17133" y="14711"/>
                  </a:cubicBezTo>
                  <a:lnTo>
                    <a:pt x="17133" y="5066"/>
                  </a:lnTo>
                  <a:cubicBezTo>
                    <a:pt x="17133" y="4982"/>
                    <a:pt x="17091" y="4897"/>
                    <a:pt x="17048" y="4855"/>
                  </a:cubicBezTo>
                  <a:lnTo>
                    <a:pt x="8673" y="32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flipH="1">
              <a:off x="6305100" y="906325"/>
              <a:ext cx="428325" cy="493625"/>
            </a:xfrm>
            <a:custGeom>
              <a:rect b="b" l="l" r="r" t="t"/>
              <a:pathLst>
                <a:path extrusionOk="0" h="19745" w="17133">
                  <a:moveTo>
                    <a:pt x="8588" y="497"/>
                  </a:moveTo>
                  <a:lnTo>
                    <a:pt x="16710" y="5193"/>
                  </a:lnTo>
                  <a:lnTo>
                    <a:pt x="16710" y="14584"/>
                  </a:lnTo>
                  <a:lnTo>
                    <a:pt x="8588" y="19279"/>
                  </a:lnTo>
                  <a:lnTo>
                    <a:pt x="424" y="14584"/>
                  </a:lnTo>
                  <a:lnTo>
                    <a:pt x="424" y="5193"/>
                  </a:lnTo>
                  <a:lnTo>
                    <a:pt x="8588" y="497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8461" y="19745"/>
                  </a:lnTo>
                  <a:lnTo>
                    <a:pt x="8588" y="19745"/>
                  </a:lnTo>
                  <a:cubicBezTo>
                    <a:pt x="8588" y="19745"/>
                    <a:pt x="8630" y="19745"/>
                    <a:pt x="8673" y="19702"/>
                  </a:cubicBezTo>
                  <a:lnTo>
                    <a:pt x="17048" y="14880"/>
                  </a:lnTo>
                  <a:cubicBezTo>
                    <a:pt x="17091" y="14838"/>
                    <a:pt x="17133" y="14753"/>
                    <a:pt x="17133" y="14711"/>
                  </a:cubicBezTo>
                  <a:lnTo>
                    <a:pt x="17133" y="5066"/>
                  </a:lnTo>
                  <a:cubicBezTo>
                    <a:pt x="17133" y="4981"/>
                    <a:pt x="17091" y="4897"/>
                    <a:pt x="17048" y="4854"/>
                  </a:cubicBezTo>
                  <a:lnTo>
                    <a:pt x="8673" y="32"/>
                  </a:ln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flipH="1">
              <a:off x="5892650" y="128750"/>
              <a:ext cx="417750" cy="482275"/>
            </a:xfrm>
            <a:custGeom>
              <a:rect b="b" l="l" r="r" t="t"/>
              <a:pathLst>
                <a:path extrusionOk="0" h="19291" w="16710">
                  <a:moveTo>
                    <a:pt x="0" y="14468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lnTo>
                    <a:pt x="16710" y="14468"/>
                  </a:lnTo>
                  <a:lnTo>
                    <a:pt x="8334" y="1929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flipH="1">
              <a:off x="5887350" y="123475"/>
              <a:ext cx="429400" cy="493625"/>
            </a:xfrm>
            <a:custGeom>
              <a:rect b="b" l="l" r="r" t="t"/>
              <a:pathLst>
                <a:path extrusionOk="0" h="19745" w="17176">
                  <a:moveTo>
                    <a:pt x="8630" y="466"/>
                  </a:moveTo>
                  <a:lnTo>
                    <a:pt x="16752" y="5161"/>
                  </a:lnTo>
                  <a:lnTo>
                    <a:pt x="16752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630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85" y="4865"/>
                    <a:pt x="43" y="4950"/>
                    <a:pt x="43" y="5034"/>
                  </a:cubicBezTo>
                  <a:lnTo>
                    <a:pt x="43" y="14721"/>
                  </a:lnTo>
                  <a:cubicBezTo>
                    <a:pt x="1" y="14806"/>
                    <a:pt x="43" y="14848"/>
                    <a:pt x="128" y="14891"/>
                  </a:cubicBezTo>
                  <a:lnTo>
                    <a:pt x="8503" y="19713"/>
                  </a:lnTo>
                  <a:cubicBezTo>
                    <a:pt x="8503" y="19734"/>
                    <a:pt x="8514" y="19745"/>
                    <a:pt x="8530" y="19745"/>
                  </a:cubicBezTo>
                  <a:cubicBezTo>
                    <a:pt x="8546" y="19745"/>
                    <a:pt x="8567" y="19734"/>
                    <a:pt x="8588" y="19713"/>
                  </a:cubicBezTo>
                  <a:lnTo>
                    <a:pt x="8715" y="19713"/>
                  </a:lnTo>
                  <a:lnTo>
                    <a:pt x="17048" y="14891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flipH="1">
              <a:off x="6519775" y="791850"/>
              <a:ext cx="417750" cy="241125"/>
            </a:xfrm>
            <a:custGeom>
              <a:rect b="b" l="l" r="r" t="t"/>
              <a:pathLst>
                <a:path extrusionOk="0" h="9645" w="16710">
                  <a:moveTo>
                    <a:pt x="8376" y="0"/>
                  </a:moveTo>
                  <a:lnTo>
                    <a:pt x="16710" y="4823"/>
                  </a:lnTo>
                  <a:lnTo>
                    <a:pt x="8376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flipH="1">
              <a:off x="6512375" y="786550"/>
              <a:ext cx="431500" cy="251725"/>
            </a:xfrm>
            <a:custGeom>
              <a:rect b="b" l="l" r="r" t="t"/>
              <a:pathLst>
                <a:path extrusionOk="0" h="10069" w="17260">
                  <a:moveTo>
                    <a:pt x="8630" y="466"/>
                  </a:moveTo>
                  <a:lnTo>
                    <a:pt x="16541" y="5035"/>
                  </a:lnTo>
                  <a:lnTo>
                    <a:pt x="8630" y="9603"/>
                  </a:lnTo>
                  <a:lnTo>
                    <a:pt x="677" y="5035"/>
                  </a:lnTo>
                  <a:lnTo>
                    <a:pt x="8630" y="466"/>
                  </a:lnTo>
                  <a:close/>
                  <a:moveTo>
                    <a:pt x="8546" y="1"/>
                  </a:moveTo>
                  <a:lnTo>
                    <a:pt x="170" y="4823"/>
                  </a:lnTo>
                  <a:cubicBezTo>
                    <a:pt x="1" y="4950"/>
                    <a:pt x="1" y="5119"/>
                    <a:pt x="170" y="5204"/>
                  </a:cubicBezTo>
                  <a:lnTo>
                    <a:pt x="8503" y="10068"/>
                  </a:lnTo>
                  <a:lnTo>
                    <a:pt x="8757" y="10068"/>
                  </a:lnTo>
                  <a:lnTo>
                    <a:pt x="17091" y="5246"/>
                  </a:lnTo>
                  <a:cubicBezTo>
                    <a:pt x="17260" y="5161"/>
                    <a:pt x="17260" y="4908"/>
                    <a:pt x="17091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 flipH="1">
              <a:off x="6512375" y="1026875"/>
              <a:ext cx="431500" cy="252525"/>
            </a:xfrm>
            <a:custGeom>
              <a:rect b="b" l="l" r="r" t="t"/>
              <a:pathLst>
                <a:path extrusionOk="0" h="10101" w="17260">
                  <a:moveTo>
                    <a:pt x="8630" y="498"/>
                  </a:moveTo>
                  <a:lnTo>
                    <a:pt x="16541" y="5066"/>
                  </a:lnTo>
                  <a:lnTo>
                    <a:pt x="8630" y="9635"/>
                  </a:lnTo>
                  <a:lnTo>
                    <a:pt x="677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78"/>
                  </a:cubicBezTo>
                  <a:lnTo>
                    <a:pt x="8546" y="10100"/>
                  </a:lnTo>
                  <a:lnTo>
                    <a:pt x="8715" y="10100"/>
                  </a:lnTo>
                  <a:lnTo>
                    <a:pt x="17091" y="5236"/>
                  </a:lnTo>
                  <a:cubicBezTo>
                    <a:pt x="17260" y="5151"/>
                    <a:pt x="17260" y="4939"/>
                    <a:pt x="17091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 flipH="1">
              <a:off x="6513425" y="906325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34" y="624"/>
                  </a:moveTo>
                  <a:lnTo>
                    <a:pt x="8334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34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297" y="14922"/>
                  </a:lnTo>
                  <a:lnTo>
                    <a:pt x="8673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01"/>
                  </a:lnTo>
                  <a:cubicBezTo>
                    <a:pt x="8799" y="159"/>
                    <a:pt x="8757" y="74"/>
                    <a:pt x="8673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 flipH="1">
              <a:off x="6722825" y="907375"/>
              <a:ext cx="220000" cy="372025"/>
            </a:xfrm>
            <a:custGeom>
              <a:rect b="b" l="l" r="r" t="t"/>
              <a:pathLst>
                <a:path extrusionOk="0" h="14881" w="8800">
                  <a:moveTo>
                    <a:pt x="424" y="582"/>
                  </a:moveTo>
                  <a:lnTo>
                    <a:pt x="8377" y="5151"/>
                  </a:lnTo>
                  <a:lnTo>
                    <a:pt x="8377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33" y="1"/>
                  </a:moveTo>
                  <a:cubicBezTo>
                    <a:pt x="191" y="1"/>
                    <a:pt x="149" y="11"/>
                    <a:pt x="128" y="32"/>
                  </a:cubicBezTo>
                  <a:cubicBezTo>
                    <a:pt x="43" y="32"/>
                    <a:pt x="1" y="117"/>
                    <a:pt x="1" y="202"/>
                  </a:cubicBezTo>
                  <a:lnTo>
                    <a:pt x="1" y="9846"/>
                  </a:lnTo>
                  <a:cubicBezTo>
                    <a:pt x="1" y="9931"/>
                    <a:pt x="43" y="9973"/>
                    <a:pt x="128" y="10058"/>
                  </a:cubicBezTo>
                  <a:lnTo>
                    <a:pt x="8504" y="14880"/>
                  </a:lnTo>
                  <a:lnTo>
                    <a:pt x="8588" y="14880"/>
                  </a:lnTo>
                  <a:cubicBezTo>
                    <a:pt x="8630" y="14880"/>
                    <a:pt x="8673" y="14880"/>
                    <a:pt x="8673" y="14838"/>
                  </a:cubicBezTo>
                  <a:cubicBezTo>
                    <a:pt x="8757" y="14796"/>
                    <a:pt x="8800" y="14711"/>
                    <a:pt x="8800" y="14669"/>
                  </a:cubicBezTo>
                  <a:lnTo>
                    <a:pt x="8800" y="5024"/>
                  </a:lnTo>
                  <a:cubicBezTo>
                    <a:pt x="8800" y="4939"/>
                    <a:pt x="8757" y="4855"/>
                    <a:pt x="8673" y="4812"/>
                  </a:cubicBezTo>
                  <a:lnTo>
                    <a:pt x="339" y="32"/>
                  </a:lnTo>
                  <a:cubicBezTo>
                    <a:pt x="318" y="11"/>
                    <a:pt x="276" y="1"/>
                    <a:pt x="23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 flipH="1">
              <a:off x="5892650" y="91240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1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 flipH="1">
              <a:off x="5886300" y="907375"/>
              <a:ext cx="430450" cy="251450"/>
            </a:xfrm>
            <a:custGeom>
              <a:rect b="b" l="l" r="r" t="t"/>
              <a:pathLst>
                <a:path extrusionOk="0" h="10058" w="17218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30" y="10058"/>
                    <a:pt x="8673" y="10058"/>
                    <a:pt x="8715" y="10016"/>
                  </a:cubicBezTo>
                  <a:lnTo>
                    <a:pt x="17048" y="5193"/>
                  </a:lnTo>
                  <a:cubicBezTo>
                    <a:pt x="17218" y="5109"/>
                    <a:pt x="17218" y="4897"/>
                    <a:pt x="17048" y="4812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 flipH="1">
              <a:off x="5887350" y="1026875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76" y="625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97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212" y="14923"/>
                  </a:lnTo>
                  <a:cubicBezTo>
                    <a:pt x="254" y="14923"/>
                    <a:pt x="297" y="14923"/>
                    <a:pt x="339" y="14880"/>
                  </a:cubicBezTo>
                  <a:lnTo>
                    <a:pt x="8672" y="10058"/>
                  </a:lnTo>
                  <a:cubicBezTo>
                    <a:pt x="8757" y="10016"/>
                    <a:pt x="8799" y="9931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 flipH="1">
              <a:off x="6095700" y="1027950"/>
              <a:ext cx="221050" cy="372000"/>
            </a:xfrm>
            <a:custGeom>
              <a:rect b="b" l="l" r="r" t="t"/>
              <a:pathLst>
                <a:path extrusionOk="0" h="14880" w="8842">
                  <a:moveTo>
                    <a:pt x="466" y="582"/>
                  </a:moveTo>
                  <a:lnTo>
                    <a:pt x="8376" y="5150"/>
                  </a:lnTo>
                  <a:lnTo>
                    <a:pt x="8376" y="14287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43" y="201"/>
                  </a:cubicBezTo>
                  <a:lnTo>
                    <a:pt x="43" y="9846"/>
                  </a:lnTo>
                  <a:cubicBezTo>
                    <a:pt x="43" y="9930"/>
                    <a:pt x="85" y="10015"/>
                    <a:pt x="128" y="10057"/>
                  </a:cubicBezTo>
                  <a:lnTo>
                    <a:pt x="8503" y="14880"/>
                  </a:lnTo>
                  <a:lnTo>
                    <a:pt x="8715" y="14880"/>
                  </a:lnTo>
                  <a:cubicBezTo>
                    <a:pt x="8799" y="14837"/>
                    <a:pt x="8842" y="14753"/>
                    <a:pt x="8842" y="14668"/>
                  </a:cubicBezTo>
                  <a:lnTo>
                    <a:pt x="8842" y="5023"/>
                  </a:lnTo>
                  <a:cubicBezTo>
                    <a:pt x="8799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 flipH="1">
              <a:off x="5469625" y="163075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466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880"/>
                    <a:pt x="8673" y="14880"/>
                    <a:pt x="8715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54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 flipH="1">
              <a:off x="5474925" y="18768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flipH="1">
              <a:off x="5468575" y="1871850"/>
              <a:ext cx="430450" cy="252525"/>
            </a:xfrm>
            <a:custGeom>
              <a:rect b="b" l="l" r="r" t="t"/>
              <a:pathLst>
                <a:path extrusionOk="0" h="10101" w="17218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2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101"/>
                  </a:lnTo>
                  <a:lnTo>
                    <a:pt x="8588" y="10101"/>
                  </a:lnTo>
                  <a:cubicBezTo>
                    <a:pt x="8631" y="10101"/>
                    <a:pt x="8673" y="10058"/>
                    <a:pt x="8715" y="10058"/>
                  </a:cubicBez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2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flipH="1">
              <a:off x="5677950" y="1630750"/>
              <a:ext cx="221075" cy="373075"/>
            </a:xfrm>
            <a:custGeom>
              <a:rect b="b" l="l" r="r" t="t"/>
              <a:pathLst>
                <a:path extrusionOk="0" h="14923" w="8843">
                  <a:moveTo>
                    <a:pt x="8419" y="582"/>
                  </a:moveTo>
                  <a:lnTo>
                    <a:pt x="8419" y="9719"/>
                  </a:lnTo>
                  <a:lnTo>
                    <a:pt x="466" y="14288"/>
                  </a:lnTo>
                  <a:lnTo>
                    <a:pt x="466" y="5150"/>
                  </a:lnTo>
                  <a:lnTo>
                    <a:pt x="8419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4"/>
                  </a:lnTo>
                  <a:cubicBezTo>
                    <a:pt x="86" y="4897"/>
                    <a:pt x="43" y="4939"/>
                    <a:pt x="1" y="5023"/>
                  </a:cubicBezTo>
                  <a:lnTo>
                    <a:pt x="1" y="14668"/>
                  </a:lnTo>
                  <a:cubicBezTo>
                    <a:pt x="1" y="14753"/>
                    <a:pt x="43" y="14837"/>
                    <a:pt x="128" y="14880"/>
                  </a:cubicBezTo>
                  <a:cubicBezTo>
                    <a:pt x="170" y="14880"/>
                    <a:pt x="212" y="14922"/>
                    <a:pt x="255" y="14922"/>
                  </a:cubicBezTo>
                  <a:cubicBezTo>
                    <a:pt x="297" y="14880"/>
                    <a:pt x="339" y="14880"/>
                    <a:pt x="339" y="14880"/>
                  </a:cubicBezTo>
                  <a:lnTo>
                    <a:pt x="8715" y="10057"/>
                  </a:lnTo>
                  <a:cubicBezTo>
                    <a:pt x="8800" y="10015"/>
                    <a:pt x="8842" y="9930"/>
                    <a:pt x="8842" y="9846"/>
                  </a:cubicBezTo>
                  <a:lnTo>
                    <a:pt x="8842" y="201"/>
                  </a:lnTo>
                  <a:cubicBezTo>
                    <a:pt x="8800" y="116"/>
                    <a:pt x="8757" y="74"/>
                    <a:pt x="8715" y="32"/>
                  </a:cubicBezTo>
                  <a:cubicBezTo>
                    <a:pt x="8673" y="11"/>
                    <a:pt x="8631" y="0"/>
                    <a:pt x="8593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 flipH="1">
              <a:off x="5887350" y="2112975"/>
              <a:ext cx="429400" cy="252525"/>
            </a:xfrm>
            <a:custGeom>
              <a:rect b="b" l="l" r="r" t="t"/>
              <a:pathLst>
                <a:path extrusionOk="0" h="10101" w="17176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85" y="4897"/>
                    <a:pt x="43" y="4982"/>
                    <a:pt x="43" y="5066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100"/>
                    <a:pt x="8673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 flipH="1">
              <a:off x="5887350" y="1992425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82" y="0"/>
                  </a:moveTo>
                  <a:cubicBezTo>
                    <a:pt x="8545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3"/>
                    <a:pt x="43" y="14838"/>
                    <a:pt x="127" y="14880"/>
                  </a:cubicBezTo>
                  <a:cubicBezTo>
                    <a:pt x="127" y="14880"/>
                    <a:pt x="170" y="14922"/>
                    <a:pt x="212" y="14922"/>
                  </a:cubicBezTo>
                  <a:cubicBezTo>
                    <a:pt x="254" y="14922"/>
                    <a:pt x="297" y="14880"/>
                    <a:pt x="339" y="14880"/>
                  </a:cubicBezTo>
                  <a:lnTo>
                    <a:pt x="8672" y="10058"/>
                  </a:lnTo>
                  <a:cubicBezTo>
                    <a:pt x="8757" y="10015"/>
                    <a:pt x="8799" y="9931"/>
                    <a:pt x="8799" y="9846"/>
                  </a:cubicBezTo>
                  <a:lnTo>
                    <a:pt x="8799" y="201"/>
                  </a:lnTo>
                  <a:cubicBezTo>
                    <a:pt x="8799" y="117"/>
                    <a:pt x="8757" y="74"/>
                    <a:pt x="8672" y="32"/>
                  </a:cubicBezTo>
                  <a:cubicBezTo>
                    <a:pt x="8651" y="11"/>
                    <a:pt x="8619" y="0"/>
                    <a:pt x="8582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 flipH="1">
              <a:off x="6095700" y="1992425"/>
              <a:ext cx="221050" cy="373075"/>
            </a:xfrm>
            <a:custGeom>
              <a:rect b="b" l="l" r="r" t="t"/>
              <a:pathLst>
                <a:path extrusionOk="0" h="14923" w="8842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17"/>
                    <a:pt x="43" y="201"/>
                  </a:cubicBezTo>
                  <a:lnTo>
                    <a:pt x="43" y="9888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503" y="14880"/>
                  </a:lnTo>
                  <a:cubicBezTo>
                    <a:pt x="8503" y="14880"/>
                    <a:pt x="8546" y="14922"/>
                    <a:pt x="8588" y="14922"/>
                  </a:cubicBezTo>
                  <a:cubicBezTo>
                    <a:pt x="8630" y="14922"/>
                    <a:pt x="8673" y="14880"/>
                    <a:pt x="8715" y="14880"/>
                  </a:cubicBezTo>
                  <a:cubicBezTo>
                    <a:pt x="8799" y="14838"/>
                    <a:pt x="8842" y="14753"/>
                    <a:pt x="8842" y="14669"/>
                  </a:cubicBezTo>
                  <a:lnTo>
                    <a:pt x="8842" y="5024"/>
                  </a:lnTo>
                  <a:cubicBezTo>
                    <a:pt x="8799" y="4939"/>
                    <a:pt x="8757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 flipH="1">
              <a:off x="5892650" y="18768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 flipH="1">
              <a:off x="5886300" y="1871850"/>
              <a:ext cx="430450" cy="252525"/>
            </a:xfrm>
            <a:custGeom>
              <a:rect b="b" l="l" r="r" t="t"/>
              <a:pathLst>
                <a:path extrusionOk="0" h="10101" w="17218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4" y="12"/>
                    <a:pt x="8503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3" y="10101"/>
                  </a:lnTo>
                  <a:lnTo>
                    <a:pt x="8715" y="10101"/>
                  </a:lnTo>
                  <a:lnTo>
                    <a:pt x="17048" y="5236"/>
                  </a:lnTo>
                  <a:cubicBezTo>
                    <a:pt x="17218" y="5151"/>
                    <a:pt x="17218" y="4940"/>
                    <a:pt x="17048" y="4855"/>
                  </a:cubicBezTo>
                  <a:lnTo>
                    <a:pt x="8715" y="33"/>
                  </a:lnTo>
                  <a:cubicBezTo>
                    <a:pt x="8673" y="12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 flipH="1">
              <a:off x="5468575" y="907375"/>
              <a:ext cx="430450" cy="251450"/>
            </a:xfrm>
            <a:custGeom>
              <a:rect b="b" l="l" r="r" t="t"/>
              <a:pathLst>
                <a:path extrusionOk="0" h="10058" w="17218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4" y="10058"/>
                  </a:lnTo>
                  <a:lnTo>
                    <a:pt x="8588" y="10058"/>
                  </a:lnTo>
                  <a:cubicBezTo>
                    <a:pt x="8631" y="10058"/>
                    <a:pt x="8673" y="10058"/>
                    <a:pt x="8715" y="10016"/>
                  </a:cubicBezTo>
                  <a:lnTo>
                    <a:pt x="17049" y="5193"/>
                  </a:lnTo>
                  <a:cubicBezTo>
                    <a:pt x="17218" y="5109"/>
                    <a:pt x="17218" y="4897"/>
                    <a:pt x="17049" y="4812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 flipH="1">
              <a:off x="5469625" y="786550"/>
              <a:ext cx="220000" cy="372275"/>
            </a:xfrm>
            <a:custGeom>
              <a:rect b="b" l="l" r="r" t="t"/>
              <a:pathLst>
                <a:path extrusionOk="0" h="14891" w="8800">
                  <a:moveTo>
                    <a:pt x="8376" y="593"/>
                  </a:moveTo>
                  <a:lnTo>
                    <a:pt x="8376" y="9730"/>
                  </a:lnTo>
                  <a:lnTo>
                    <a:pt x="466" y="14299"/>
                  </a:lnTo>
                  <a:lnTo>
                    <a:pt x="466" y="5161"/>
                  </a:lnTo>
                  <a:lnTo>
                    <a:pt x="8376" y="593"/>
                  </a:lnTo>
                  <a:close/>
                  <a:moveTo>
                    <a:pt x="8461" y="1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5"/>
                  </a:cubicBezTo>
                  <a:lnTo>
                    <a:pt x="1" y="14722"/>
                  </a:lnTo>
                  <a:cubicBezTo>
                    <a:pt x="1" y="14806"/>
                    <a:pt x="43" y="14849"/>
                    <a:pt x="128" y="14891"/>
                  </a:cubicBezTo>
                  <a:lnTo>
                    <a:pt x="339" y="14891"/>
                  </a:lnTo>
                  <a:lnTo>
                    <a:pt x="8673" y="10068"/>
                  </a:lnTo>
                  <a:cubicBezTo>
                    <a:pt x="8757" y="10026"/>
                    <a:pt x="8800" y="9942"/>
                    <a:pt x="8800" y="9857"/>
                  </a:cubicBezTo>
                  <a:lnTo>
                    <a:pt x="8800" y="212"/>
                  </a:lnTo>
                  <a:cubicBezTo>
                    <a:pt x="8800" y="128"/>
                    <a:pt x="8757" y="43"/>
                    <a:pt x="867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 flipH="1">
              <a:off x="5677950" y="786550"/>
              <a:ext cx="221075" cy="372275"/>
            </a:xfrm>
            <a:custGeom>
              <a:rect b="b" l="l" r="r" t="t"/>
              <a:pathLst>
                <a:path extrusionOk="0" h="14891" w="8843">
                  <a:moveTo>
                    <a:pt x="466" y="593"/>
                  </a:moveTo>
                  <a:lnTo>
                    <a:pt x="8419" y="5161"/>
                  </a:lnTo>
                  <a:lnTo>
                    <a:pt x="8419" y="14299"/>
                  </a:lnTo>
                  <a:lnTo>
                    <a:pt x="466" y="9730"/>
                  </a:lnTo>
                  <a:lnTo>
                    <a:pt x="466" y="593"/>
                  </a:lnTo>
                  <a:close/>
                  <a:moveTo>
                    <a:pt x="128" y="1"/>
                  </a:moveTo>
                  <a:cubicBezTo>
                    <a:pt x="86" y="43"/>
                    <a:pt x="43" y="128"/>
                    <a:pt x="1" y="212"/>
                  </a:cubicBezTo>
                  <a:lnTo>
                    <a:pt x="1" y="9899"/>
                  </a:lnTo>
                  <a:cubicBezTo>
                    <a:pt x="1" y="9942"/>
                    <a:pt x="43" y="10026"/>
                    <a:pt x="128" y="10068"/>
                  </a:cubicBezTo>
                  <a:lnTo>
                    <a:pt x="8504" y="14891"/>
                  </a:lnTo>
                  <a:lnTo>
                    <a:pt x="8715" y="14891"/>
                  </a:lnTo>
                  <a:cubicBezTo>
                    <a:pt x="8757" y="14849"/>
                    <a:pt x="8800" y="14764"/>
                    <a:pt x="8842" y="14679"/>
                  </a:cubicBezTo>
                  <a:lnTo>
                    <a:pt x="8842" y="5035"/>
                  </a:lnTo>
                  <a:cubicBezTo>
                    <a:pt x="8842" y="4950"/>
                    <a:pt x="8800" y="4865"/>
                    <a:pt x="8715" y="4865"/>
                  </a:cubicBezTo>
                  <a:lnTo>
                    <a:pt x="339" y="1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 flipH="1">
              <a:off x="5474925" y="6712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1"/>
                  </a:moveTo>
                  <a:lnTo>
                    <a:pt x="16710" y="4823"/>
                  </a:lnTo>
                  <a:lnTo>
                    <a:pt x="8334" y="9646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 flipH="1">
              <a:off x="5469625" y="666000"/>
              <a:ext cx="429400" cy="251725"/>
            </a:xfrm>
            <a:custGeom>
              <a:rect b="b" l="l" r="r" t="t"/>
              <a:pathLst>
                <a:path extrusionOk="0" h="10069" w="17176">
                  <a:moveTo>
                    <a:pt x="8588" y="466"/>
                  </a:moveTo>
                  <a:lnTo>
                    <a:pt x="16541" y="5034"/>
                  </a:lnTo>
                  <a:lnTo>
                    <a:pt x="8588" y="9603"/>
                  </a:lnTo>
                  <a:lnTo>
                    <a:pt x="678" y="5034"/>
                  </a:lnTo>
                  <a:lnTo>
                    <a:pt x="8588" y="466"/>
                  </a:lnTo>
                  <a:close/>
                  <a:moveTo>
                    <a:pt x="8504" y="0"/>
                  </a:moveTo>
                  <a:lnTo>
                    <a:pt x="128" y="4823"/>
                  </a:lnTo>
                  <a:cubicBezTo>
                    <a:pt x="86" y="4865"/>
                    <a:pt x="43" y="4950"/>
                    <a:pt x="1" y="5034"/>
                  </a:cubicBezTo>
                  <a:cubicBezTo>
                    <a:pt x="1" y="5119"/>
                    <a:pt x="43" y="5203"/>
                    <a:pt x="128" y="5246"/>
                  </a:cubicBezTo>
                  <a:lnTo>
                    <a:pt x="8504" y="10068"/>
                  </a:lnTo>
                  <a:lnTo>
                    <a:pt x="8715" y="10068"/>
                  </a:lnTo>
                  <a:lnTo>
                    <a:pt x="17091" y="5246"/>
                  </a:lnTo>
                  <a:cubicBezTo>
                    <a:pt x="17133" y="5203"/>
                    <a:pt x="17176" y="5119"/>
                    <a:pt x="17176" y="5034"/>
                  </a:cubicBezTo>
                  <a:cubicBezTo>
                    <a:pt x="17176" y="4950"/>
                    <a:pt x="17133" y="4865"/>
                    <a:pt x="17091" y="4823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rect b="b" l="l" r="r" t="t"/>
              <a:pathLst>
                <a:path extrusionOk="0" h="10059" w="17218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 flipH="1">
              <a:off x="6095700" y="1389625"/>
              <a:ext cx="221050" cy="614200"/>
            </a:xfrm>
            <a:custGeom>
              <a:rect b="b" l="l" r="r" t="t"/>
              <a:pathLst>
                <a:path extrusionOk="0" h="24568" w="8842">
                  <a:moveTo>
                    <a:pt x="8376" y="582"/>
                  </a:moveTo>
                  <a:lnTo>
                    <a:pt x="8376" y="19364"/>
                  </a:lnTo>
                  <a:lnTo>
                    <a:pt x="466" y="23933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8" y="4854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24313"/>
                  </a:lnTo>
                  <a:cubicBezTo>
                    <a:pt x="1" y="24398"/>
                    <a:pt x="43" y="24482"/>
                    <a:pt x="128" y="24525"/>
                  </a:cubicBezTo>
                  <a:cubicBezTo>
                    <a:pt x="170" y="24525"/>
                    <a:pt x="212" y="24567"/>
                    <a:pt x="254" y="24567"/>
                  </a:cubicBezTo>
                  <a:cubicBezTo>
                    <a:pt x="297" y="24567"/>
                    <a:pt x="339" y="24525"/>
                    <a:pt x="381" y="24525"/>
                  </a:cubicBezTo>
                  <a:lnTo>
                    <a:pt x="8715" y="19702"/>
                  </a:lnTo>
                  <a:cubicBezTo>
                    <a:pt x="8799" y="19660"/>
                    <a:pt x="8842" y="19575"/>
                    <a:pt x="8842" y="19491"/>
                  </a:cubicBezTo>
                  <a:lnTo>
                    <a:pt x="8842" y="201"/>
                  </a:lnTo>
                  <a:cubicBezTo>
                    <a:pt x="8842" y="117"/>
                    <a:pt x="8799" y="74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 flipH="1">
              <a:off x="6102050" y="12740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76" y="9646"/>
                  </a:lnTo>
                  <a:lnTo>
                    <a:pt x="1" y="4823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 flipH="1">
              <a:off x="6095700" y="1269050"/>
              <a:ext cx="430450" cy="251475"/>
            </a:xfrm>
            <a:custGeom>
              <a:rect b="b" l="l" r="r" t="t"/>
              <a:pathLst>
                <a:path extrusionOk="0" h="10059" w="17218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8" y="5024"/>
                  </a:lnTo>
                  <a:lnTo>
                    <a:pt x="8630" y="456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4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4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18" y="5151"/>
                    <a:pt x="17218" y="4940"/>
                    <a:pt x="17091" y="4855"/>
                  </a:cubicBezTo>
                  <a:lnTo>
                    <a:pt x="8715" y="33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 flipH="1">
              <a:off x="5886300" y="0"/>
              <a:ext cx="430450" cy="252525"/>
            </a:xfrm>
            <a:custGeom>
              <a:rect b="b" l="l" r="r" t="t"/>
              <a:pathLst>
                <a:path extrusionOk="0" h="10101" w="17218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058"/>
                    <a:pt x="8673" y="10058"/>
                    <a:pt x="8715" y="10058"/>
                  </a:cubicBez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 flipH="1">
              <a:off x="6095700" y="0"/>
              <a:ext cx="221050" cy="373075"/>
            </a:xfrm>
            <a:custGeom>
              <a:rect b="b" l="l" r="r" t="t"/>
              <a:pathLst>
                <a:path extrusionOk="0" h="14923" w="8842">
                  <a:moveTo>
                    <a:pt x="8376" y="582"/>
                  </a:moveTo>
                  <a:lnTo>
                    <a:pt x="8376" y="9719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39"/>
                    <a:pt x="43" y="5024"/>
                  </a:cubicBezTo>
                  <a:lnTo>
                    <a:pt x="43" y="14711"/>
                  </a:lnTo>
                  <a:cubicBezTo>
                    <a:pt x="43" y="14796"/>
                    <a:pt x="85" y="14880"/>
                    <a:pt x="128" y="14923"/>
                  </a:cubicBezTo>
                  <a:lnTo>
                    <a:pt x="254" y="14923"/>
                  </a:lnTo>
                  <a:cubicBezTo>
                    <a:pt x="297" y="14880"/>
                    <a:pt x="339" y="14880"/>
                    <a:pt x="381" y="14880"/>
                  </a:cubicBezTo>
                  <a:lnTo>
                    <a:pt x="8715" y="10058"/>
                  </a:lnTo>
                  <a:cubicBezTo>
                    <a:pt x="8799" y="10016"/>
                    <a:pt x="8842" y="9931"/>
                    <a:pt x="8842" y="9846"/>
                  </a:cubicBezTo>
                  <a:lnTo>
                    <a:pt x="8842" y="202"/>
                  </a:lnTo>
                  <a:cubicBezTo>
                    <a:pt x="8799" y="117"/>
                    <a:pt x="8757" y="75"/>
                    <a:pt x="8715" y="32"/>
                  </a:cubicBez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 flipH="1">
              <a:off x="5887350" y="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466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3" y="75"/>
                    <a:pt x="0" y="117"/>
                    <a:pt x="0" y="202"/>
                  </a:cubicBezTo>
                  <a:lnTo>
                    <a:pt x="0" y="9889"/>
                  </a:lnTo>
                  <a:cubicBezTo>
                    <a:pt x="0" y="9973"/>
                    <a:pt x="43" y="10016"/>
                    <a:pt x="127" y="10058"/>
                  </a:cubicBezTo>
                  <a:lnTo>
                    <a:pt x="8461" y="14923"/>
                  </a:lnTo>
                  <a:lnTo>
                    <a:pt x="8588" y="14923"/>
                  </a:lnTo>
                  <a:cubicBezTo>
                    <a:pt x="8630" y="14880"/>
                    <a:pt x="8672" y="14880"/>
                    <a:pt x="8672" y="14880"/>
                  </a:cubicBez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flipH="1">
              <a:off x="5892650" y="24615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 flipH="1">
              <a:off x="5887350" y="241125"/>
              <a:ext cx="428350" cy="252500"/>
            </a:xfrm>
            <a:custGeom>
              <a:rect b="b" l="l" r="r" t="t"/>
              <a:pathLst>
                <a:path extrusionOk="0" h="10100" w="17134">
                  <a:moveTo>
                    <a:pt x="8546" y="455"/>
                  </a:moveTo>
                  <a:lnTo>
                    <a:pt x="16499" y="5024"/>
                  </a:lnTo>
                  <a:lnTo>
                    <a:pt x="8546" y="9592"/>
                  </a:lnTo>
                  <a:lnTo>
                    <a:pt x="635" y="5024"/>
                  </a:lnTo>
                  <a:lnTo>
                    <a:pt x="8546" y="455"/>
                  </a:lnTo>
                  <a:close/>
                  <a:moveTo>
                    <a:pt x="8551" y="0"/>
                  </a:moveTo>
                  <a:cubicBezTo>
                    <a:pt x="8514" y="0"/>
                    <a:pt x="8482" y="11"/>
                    <a:pt x="8461" y="32"/>
                  </a:cubicBezTo>
                  <a:lnTo>
                    <a:pt x="86" y="4855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86" y="5235"/>
                  </a:cubicBezTo>
                  <a:lnTo>
                    <a:pt x="8461" y="10058"/>
                  </a:lnTo>
                  <a:cubicBezTo>
                    <a:pt x="8461" y="10058"/>
                    <a:pt x="8504" y="10100"/>
                    <a:pt x="8546" y="10100"/>
                  </a:cubicBezTo>
                  <a:cubicBezTo>
                    <a:pt x="8588" y="10100"/>
                    <a:pt x="8631" y="10058"/>
                    <a:pt x="8673" y="10058"/>
                  </a:cubicBezTo>
                  <a:lnTo>
                    <a:pt x="17006" y="5235"/>
                  </a:lnTo>
                  <a:cubicBezTo>
                    <a:pt x="17091" y="5193"/>
                    <a:pt x="17133" y="5108"/>
                    <a:pt x="17133" y="5024"/>
                  </a:cubicBezTo>
                  <a:cubicBezTo>
                    <a:pt x="17133" y="4939"/>
                    <a:pt x="17091" y="4897"/>
                    <a:pt x="17006" y="4855"/>
                  </a:cubicBezTo>
                  <a:lnTo>
                    <a:pt x="8673" y="32"/>
                  </a:lnTo>
                  <a:cubicBezTo>
                    <a:pt x="8631" y="11"/>
                    <a:pt x="8588" y="0"/>
                    <a:pt x="8551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 flipH="1">
              <a:off x="6310375" y="430150"/>
              <a:ext cx="209425" cy="241150"/>
            </a:xfrm>
            <a:custGeom>
              <a:rect b="b" l="l" r="r" t="t"/>
              <a:pathLst>
                <a:path extrusionOk="0" h="9646" w="8377">
                  <a:moveTo>
                    <a:pt x="1" y="1"/>
                  </a:moveTo>
                  <a:lnTo>
                    <a:pt x="1" y="9646"/>
                  </a:lnTo>
                  <a:lnTo>
                    <a:pt x="8376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 flipH="1">
              <a:off x="6304025" y="424075"/>
              <a:ext cx="221050" cy="252525"/>
            </a:xfrm>
            <a:custGeom>
              <a:rect b="b" l="l" r="r" t="t"/>
              <a:pathLst>
                <a:path extrusionOk="0" h="10101" w="8842">
                  <a:moveTo>
                    <a:pt x="465" y="625"/>
                  </a:moveTo>
                  <a:lnTo>
                    <a:pt x="8164" y="5066"/>
                  </a:lnTo>
                  <a:lnTo>
                    <a:pt x="465" y="9508"/>
                  </a:lnTo>
                  <a:lnTo>
                    <a:pt x="465" y="625"/>
                  </a:lnTo>
                  <a:close/>
                  <a:moveTo>
                    <a:pt x="217" y="1"/>
                  </a:moveTo>
                  <a:cubicBezTo>
                    <a:pt x="180" y="1"/>
                    <a:pt x="148" y="11"/>
                    <a:pt x="127" y="32"/>
                  </a:cubicBezTo>
                  <a:cubicBezTo>
                    <a:pt x="42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2" y="10058"/>
                    <a:pt x="127" y="10100"/>
                  </a:cubicBezTo>
                  <a:lnTo>
                    <a:pt x="339" y="10100"/>
                  </a:lnTo>
                  <a:lnTo>
                    <a:pt x="8714" y="5235"/>
                  </a:lnTo>
                  <a:cubicBezTo>
                    <a:pt x="8841" y="5151"/>
                    <a:pt x="8841" y="4939"/>
                    <a:pt x="8714" y="4855"/>
                  </a:cubicBezTo>
                  <a:lnTo>
                    <a:pt x="339" y="32"/>
                  </a:lnTo>
                  <a:cubicBezTo>
                    <a:pt x="296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 flipH="1">
              <a:off x="6310375" y="1635775"/>
              <a:ext cx="417750" cy="241125"/>
            </a:xfrm>
            <a:custGeom>
              <a:rect b="b" l="l" r="r" t="t"/>
              <a:pathLst>
                <a:path extrusionOk="0" h="9645" w="16710">
                  <a:moveTo>
                    <a:pt x="16709" y="4822"/>
                  </a:moveTo>
                  <a:lnTo>
                    <a:pt x="8334" y="9645"/>
                  </a:lnTo>
                  <a:lnTo>
                    <a:pt x="0" y="4822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 flipH="1">
              <a:off x="6519775" y="12740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0" y="4823"/>
                  </a:moveTo>
                  <a:lnTo>
                    <a:pt x="8376" y="1"/>
                  </a:lnTo>
                  <a:lnTo>
                    <a:pt x="16710" y="4823"/>
                  </a:lnTo>
                  <a:lnTo>
                    <a:pt x="8376" y="9646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 flipH="1">
              <a:off x="6512375" y="1269050"/>
              <a:ext cx="431500" cy="251475"/>
            </a:xfrm>
            <a:custGeom>
              <a:rect b="b" l="l" r="r" t="t"/>
              <a:pathLst>
                <a:path extrusionOk="0" h="10059" w="17260">
                  <a:moveTo>
                    <a:pt x="8630" y="456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3"/>
                  </a:cubicBezTo>
                  <a:lnTo>
                    <a:pt x="170" y="4855"/>
                  </a:lnTo>
                  <a:cubicBezTo>
                    <a:pt x="1" y="4940"/>
                    <a:pt x="1" y="5151"/>
                    <a:pt x="170" y="5236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6"/>
                  </a:lnTo>
                  <a:cubicBezTo>
                    <a:pt x="17260" y="5151"/>
                    <a:pt x="17260" y="4940"/>
                    <a:pt x="17091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 flipH="1">
              <a:off x="7145850" y="28149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" y="4823"/>
                  </a:moveTo>
                  <a:lnTo>
                    <a:pt x="8334" y="1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 flipH="1">
              <a:off x="7139500" y="3051025"/>
              <a:ext cx="431500" cy="252525"/>
            </a:xfrm>
            <a:custGeom>
              <a:rect b="b" l="l" r="r" t="t"/>
              <a:pathLst>
                <a:path extrusionOk="0" h="10101" w="1726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5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058"/>
                    <a:pt x="8588" y="10058"/>
                    <a:pt x="8630" y="10100"/>
                  </a:cubicBezTo>
                  <a:cubicBezTo>
                    <a:pt x="8672" y="10100"/>
                    <a:pt x="8715" y="10058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 flipH="1">
              <a:off x="6728100" y="2814925"/>
              <a:ext cx="417775" cy="482275"/>
            </a:xfrm>
            <a:custGeom>
              <a:rect b="b" l="l" r="r" t="t"/>
              <a:pathLst>
                <a:path extrusionOk="0" h="19291" w="16711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 flipH="1">
              <a:off x="6722825" y="2809900"/>
              <a:ext cx="429375" cy="493650"/>
            </a:xfrm>
            <a:custGeom>
              <a:rect b="b" l="l" r="r" t="t"/>
              <a:pathLst>
                <a:path extrusionOk="0" h="19746" w="17175">
                  <a:moveTo>
                    <a:pt x="8587" y="455"/>
                  </a:moveTo>
                  <a:lnTo>
                    <a:pt x="16752" y="5151"/>
                  </a:lnTo>
                  <a:lnTo>
                    <a:pt x="16752" y="14542"/>
                  </a:lnTo>
                  <a:lnTo>
                    <a:pt x="8587" y="19238"/>
                  </a:lnTo>
                  <a:lnTo>
                    <a:pt x="465" y="14542"/>
                  </a:lnTo>
                  <a:lnTo>
                    <a:pt x="465" y="5151"/>
                  </a:lnTo>
                  <a:lnTo>
                    <a:pt x="8587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7" y="4855"/>
                  </a:lnTo>
                  <a:cubicBezTo>
                    <a:pt x="42" y="4897"/>
                    <a:pt x="0" y="4939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2" y="14838"/>
                    <a:pt x="127" y="14880"/>
                  </a:cubicBezTo>
                  <a:lnTo>
                    <a:pt x="8503" y="19703"/>
                  </a:lnTo>
                  <a:cubicBezTo>
                    <a:pt x="8503" y="19703"/>
                    <a:pt x="8545" y="19703"/>
                    <a:pt x="8587" y="19745"/>
                  </a:cubicBezTo>
                  <a:cubicBezTo>
                    <a:pt x="8630" y="19745"/>
                    <a:pt x="8672" y="19703"/>
                    <a:pt x="8714" y="19703"/>
                  </a:cubicBezTo>
                  <a:lnTo>
                    <a:pt x="17048" y="14880"/>
                  </a:lnTo>
                  <a:cubicBezTo>
                    <a:pt x="17132" y="14838"/>
                    <a:pt x="17175" y="14754"/>
                    <a:pt x="17175" y="14669"/>
                  </a:cubicBezTo>
                  <a:lnTo>
                    <a:pt x="17175" y="5024"/>
                  </a:lnTo>
                  <a:cubicBezTo>
                    <a:pt x="17175" y="4939"/>
                    <a:pt x="17132" y="4897"/>
                    <a:pt x="17048" y="4855"/>
                  </a:cubicBezTo>
                  <a:lnTo>
                    <a:pt x="8714" y="32"/>
                  </a:lnTo>
                  <a:cubicBezTo>
                    <a:pt x="8672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 flipH="1">
              <a:off x="6722825" y="2327675"/>
              <a:ext cx="429375" cy="492575"/>
            </a:xfrm>
            <a:custGeom>
              <a:rect b="b" l="l" r="r" t="t"/>
              <a:pathLst>
                <a:path extrusionOk="0" h="19703" w="17175">
                  <a:moveTo>
                    <a:pt x="8587" y="455"/>
                  </a:moveTo>
                  <a:lnTo>
                    <a:pt x="16752" y="5150"/>
                  </a:lnTo>
                  <a:lnTo>
                    <a:pt x="16752" y="14541"/>
                  </a:lnTo>
                  <a:lnTo>
                    <a:pt x="8587" y="19237"/>
                  </a:lnTo>
                  <a:lnTo>
                    <a:pt x="465" y="14541"/>
                  </a:lnTo>
                  <a:lnTo>
                    <a:pt x="465" y="5150"/>
                  </a:lnTo>
                  <a:lnTo>
                    <a:pt x="8587" y="455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127" y="14880"/>
                  </a:cubicBezTo>
                  <a:lnTo>
                    <a:pt x="8503" y="19702"/>
                  </a:lnTo>
                  <a:lnTo>
                    <a:pt x="8714" y="19702"/>
                  </a:lnTo>
                  <a:lnTo>
                    <a:pt x="17048" y="14880"/>
                  </a:lnTo>
                  <a:cubicBezTo>
                    <a:pt x="17132" y="14837"/>
                    <a:pt x="17175" y="14753"/>
                    <a:pt x="17175" y="14668"/>
                  </a:cubicBezTo>
                  <a:lnTo>
                    <a:pt x="17175" y="5023"/>
                  </a:lnTo>
                  <a:cubicBezTo>
                    <a:pt x="17175" y="4939"/>
                    <a:pt x="17132" y="4854"/>
                    <a:pt x="17048" y="4854"/>
                  </a:cubicBezTo>
                  <a:lnTo>
                    <a:pt x="8714" y="32"/>
                  </a:ln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 flipH="1">
              <a:off x="7145850" y="3116325"/>
              <a:ext cx="417750" cy="482275"/>
            </a:xfrm>
            <a:custGeom>
              <a:rect b="b" l="l" r="r" t="t"/>
              <a:pathLst>
                <a:path extrusionOk="0" h="19291" w="16710">
                  <a:moveTo>
                    <a:pt x="16710" y="4823"/>
                  </a:moveTo>
                  <a:lnTo>
                    <a:pt x="16710" y="14468"/>
                  </a:lnTo>
                  <a:lnTo>
                    <a:pt x="8334" y="19290"/>
                  </a:lnTo>
                  <a:lnTo>
                    <a:pt x="1" y="14468"/>
                  </a:lnTo>
                  <a:lnTo>
                    <a:pt x="1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 flipH="1">
              <a:off x="7140550" y="3111050"/>
              <a:ext cx="429400" cy="492825"/>
            </a:xfrm>
            <a:custGeom>
              <a:rect b="b" l="l" r="r" t="t"/>
              <a:pathLst>
                <a:path extrusionOk="0" h="19713" w="17176">
                  <a:moveTo>
                    <a:pt x="8588" y="466"/>
                  </a:moveTo>
                  <a:lnTo>
                    <a:pt x="16710" y="5161"/>
                  </a:lnTo>
                  <a:lnTo>
                    <a:pt x="16710" y="14552"/>
                  </a:lnTo>
                  <a:lnTo>
                    <a:pt x="8588" y="19248"/>
                  </a:lnTo>
                  <a:lnTo>
                    <a:pt x="466" y="14552"/>
                  </a:lnTo>
                  <a:lnTo>
                    <a:pt x="466" y="5161"/>
                  </a:lnTo>
                  <a:lnTo>
                    <a:pt x="8588" y="466"/>
                  </a:lnTo>
                  <a:close/>
                  <a:moveTo>
                    <a:pt x="8503" y="0"/>
                  </a:moveTo>
                  <a:lnTo>
                    <a:pt x="128" y="4865"/>
                  </a:lnTo>
                  <a:cubicBezTo>
                    <a:pt x="43" y="4865"/>
                    <a:pt x="1" y="4950"/>
                    <a:pt x="1" y="5034"/>
                  </a:cubicBezTo>
                  <a:lnTo>
                    <a:pt x="1" y="14679"/>
                  </a:lnTo>
                  <a:cubicBezTo>
                    <a:pt x="1" y="14764"/>
                    <a:pt x="43" y="14848"/>
                    <a:pt x="128" y="14890"/>
                  </a:cubicBezTo>
                  <a:lnTo>
                    <a:pt x="8503" y="19713"/>
                  </a:lnTo>
                  <a:lnTo>
                    <a:pt x="8715" y="19713"/>
                  </a:lnTo>
                  <a:lnTo>
                    <a:pt x="17048" y="14890"/>
                  </a:lnTo>
                  <a:cubicBezTo>
                    <a:pt x="17133" y="14848"/>
                    <a:pt x="17175" y="14764"/>
                    <a:pt x="17175" y="14679"/>
                  </a:cubicBezTo>
                  <a:lnTo>
                    <a:pt x="17175" y="5034"/>
                  </a:lnTo>
                  <a:cubicBezTo>
                    <a:pt x="17175" y="4950"/>
                    <a:pt x="17133" y="4865"/>
                    <a:pt x="17048" y="4865"/>
                  </a:cubicBezTo>
                  <a:lnTo>
                    <a:pt x="8715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 flipH="1">
              <a:off x="6519775" y="269437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 flipH="1">
              <a:off x="6512375" y="2689350"/>
              <a:ext cx="431500" cy="251450"/>
            </a:xfrm>
            <a:custGeom>
              <a:rect b="b" l="l" r="r" t="t"/>
              <a:pathLst>
                <a:path extrusionOk="0" h="10058" w="17260">
                  <a:moveTo>
                    <a:pt x="8630" y="455"/>
                  </a:moveTo>
                  <a:lnTo>
                    <a:pt x="16541" y="5024"/>
                  </a:lnTo>
                  <a:lnTo>
                    <a:pt x="8630" y="9592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6" y="32"/>
                  </a:cubicBezTo>
                  <a:lnTo>
                    <a:pt x="170" y="4854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03" y="10058"/>
                  </a:lnTo>
                  <a:lnTo>
                    <a:pt x="8757" y="10058"/>
                  </a:lnTo>
                  <a:lnTo>
                    <a:pt x="17091" y="5235"/>
                  </a:lnTo>
                  <a:cubicBezTo>
                    <a:pt x="17260" y="5151"/>
                    <a:pt x="17260" y="4939"/>
                    <a:pt x="17091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 flipH="1">
              <a:off x="6519775" y="245325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76" y="9645"/>
                  </a:moveTo>
                  <a:lnTo>
                    <a:pt x="0" y="4823"/>
                  </a:lnTo>
                  <a:lnTo>
                    <a:pt x="8376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 flipH="1">
              <a:off x="6513425" y="2448225"/>
              <a:ext cx="429400" cy="251450"/>
            </a:xfrm>
            <a:custGeom>
              <a:rect b="b" l="l" r="r" t="t"/>
              <a:pathLst>
                <a:path extrusionOk="0" h="10058" w="17176">
                  <a:moveTo>
                    <a:pt x="8588" y="455"/>
                  </a:moveTo>
                  <a:lnTo>
                    <a:pt x="16499" y="5024"/>
                  </a:lnTo>
                  <a:lnTo>
                    <a:pt x="8588" y="9592"/>
                  </a:lnTo>
                  <a:lnTo>
                    <a:pt x="635" y="5024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12"/>
                  </a:lnTo>
                  <a:cubicBezTo>
                    <a:pt x="43" y="4897"/>
                    <a:pt x="1" y="4939"/>
                    <a:pt x="1" y="5024"/>
                  </a:cubicBezTo>
                  <a:cubicBezTo>
                    <a:pt x="1" y="5108"/>
                    <a:pt x="43" y="5193"/>
                    <a:pt x="128" y="5235"/>
                  </a:cubicBezTo>
                  <a:lnTo>
                    <a:pt x="8461" y="10058"/>
                  </a:lnTo>
                  <a:lnTo>
                    <a:pt x="8715" y="10058"/>
                  </a:lnTo>
                  <a:lnTo>
                    <a:pt x="17049" y="5235"/>
                  </a:lnTo>
                  <a:cubicBezTo>
                    <a:pt x="17133" y="5193"/>
                    <a:pt x="17175" y="5108"/>
                    <a:pt x="17175" y="5024"/>
                  </a:cubicBezTo>
                  <a:cubicBezTo>
                    <a:pt x="17175" y="4939"/>
                    <a:pt x="17133" y="4855"/>
                    <a:pt x="17049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 flipH="1">
              <a:off x="6722825" y="2448225"/>
              <a:ext cx="220000" cy="372025"/>
            </a:xfrm>
            <a:custGeom>
              <a:rect b="b" l="l" r="r" t="t"/>
              <a:pathLst>
                <a:path extrusionOk="0" h="14881" w="8800">
                  <a:moveTo>
                    <a:pt x="8377" y="582"/>
                  </a:moveTo>
                  <a:lnTo>
                    <a:pt x="8377" y="9719"/>
                  </a:lnTo>
                  <a:lnTo>
                    <a:pt x="424" y="14288"/>
                  </a:lnTo>
                  <a:lnTo>
                    <a:pt x="424" y="5151"/>
                  </a:lnTo>
                  <a:lnTo>
                    <a:pt x="8377" y="582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4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14669"/>
                  </a:lnTo>
                  <a:cubicBezTo>
                    <a:pt x="1" y="14796"/>
                    <a:pt x="85" y="14880"/>
                    <a:pt x="212" y="14880"/>
                  </a:cubicBezTo>
                  <a:lnTo>
                    <a:pt x="339" y="14880"/>
                  </a:lnTo>
                  <a:lnTo>
                    <a:pt x="8715" y="10058"/>
                  </a:lnTo>
                  <a:cubicBezTo>
                    <a:pt x="8757" y="10015"/>
                    <a:pt x="8800" y="9931"/>
                    <a:pt x="8800" y="9846"/>
                  </a:cubicBezTo>
                  <a:lnTo>
                    <a:pt x="8800" y="201"/>
                  </a:lnTo>
                  <a:cubicBezTo>
                    <a:pt x="8800" y="117"/>
                    <a:pt x="8757" y="32"/>
                    <a:pt x="8715" y="32"/>
                  </a:cubicBez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 flipH="1">
              <a:off x="6513425" y="2448225"/>
              <a:ext cx="220000" cy="372025"/>
            </a:xfrm>
            <a:custGeom>
              <a:rect b="b" l="l" r="r" t="t"/>
              <a:pathLst>
                <a:path extrusionOk="0" h="14881" w="8800">
                  <a:moveTo>
                    <a:pt x="424" y="582"/>
                  </a:moveTo>
                  <a:lnTo>
                    <a:pt x="8376" y="5151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8" y="32"/>
                  </a:cubicBezTo>
                  <a:cubicBezTo>
                    <a:pt x="43" y="32"/>
                    <a:pt x="1" y="117"/>
                    <a:pt x="1" y="201"/>
                  </a:cubicBezTo>
                  <a:lnTo>
                    <a:pt x="1" y="9846"/>
                  </a:lnTo>
                  <a:cubicBezTo>
                    <a:pt x="1" y="9931"/>
                    <a:pt x="43" y="10015"/>
                    <a:pt x="128" y="10058"/>
                  </a:cubicBezTo>
                  <a:lnTo>
                    <a:pt x="8461" y="14880"/>
                  </a:lnTo>
                  <a:lnTo>
                    <a:pt x="8673" y="14880"/>
                  </a:lnTo>
                  <a:cubicBezTo>
                    <a:pt x="8757" y="14838"/>
                    <a:pt x="8799" y="14753"/>
                    <a:pt x="8799" y="14669"/>
                  </a:cubicBezTo>
                  <a:lnTo>
                    <a:pt x="8799" y="5024"/>
                  </a:lnTo>
                  <a:cubicBezTo>
                    <a:pt x="8799" y="4939"/>
                    <a:pt x="8757" y="4855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 flipH="1">
              <a:off x="7145850" y="257380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6"/>
                  </a:moveTo>
                  <a:lnTo>
                    <a:pt x="1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 flipH="1">
              <a:off x="7139500" y="2568775"/>
              <a:ext cx="431500" cy="251475"/>
            </a:xfrm>
            <a:custGeom>
              <a:rect b="b" l="l" r="r" t="t"/>
              <a:pathLst>
                <a:path extrusionOk="0" h="10059" w="1726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20" y="5024"/>
                  </a:lnTo>
                  <a:lnTo>
                    <a:pt x="8630" y="456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3"/>
                  </a:cubicBezTo>
                  <a:lnTo>
                    <a:pt x="170" y="4855"/>
                  </a:lnTo>
                  <a:cubicBezTo>
                    <a:pt x="0" y="4940"/>
                    <a:pt x="0" y="5151"/>
                    <a:pt x="170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090" y="5236"/>
                  </a:lnTo>
                  <a:cubicBezTo>
                    <a:pt x="17260" y="5151"/>
                    <a:pt x="17260" y="4940"/>
                    <a:pt x="17090" y="4855"/>
                  </a:cubicBezTo>
                  <a:lnTo>
                    <a:pt x="8757" y="33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 flipH="1">
              <a:off x="7348900" y="2327675"/>
              <a:ext cx="219975" cy="372000"/>
            </a:xfrm>
            <a:custGeom>
              <a:rect b="b" l="l" r="r" t="t"/>
              <a:pathLst>
                <a:path extrusionOk="0" h="14880" w="8799">
                  <a:moveTo>
                    <a:pt x="8376" y="582"/>
                  </a:moveTo>
                  <a:lnTo>
                    <a:pt x="8376" y="9719"/>
                  </a:lnTo>
                  <a:lnTo>
                    <a:pt x="423" y="14288"/>
                  </a:lnTo>
                  <a:lnTo>
                    <a:pt x="423" y="5150"/>
                  </a:lnTo>
                  <a:lnTo>
                    <a:pt x="8376" y="582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4"/>
                  </a:lnTo>
                  <a:cubicBezTo>
                    <a:pt x="42" y="4854"/>
                    <a:pt x="0" y="4939"/>
                    <a:pt x="0" y="5023"/>
                  </a:cubicBezTo>
                  <a:lnTo>
                    <a:pt x="0" y="14668"/>
                  </a:lnTo>
                  <a:cubicBezTo>
                    <a:pt x="0" y="14753"/>
                    <a:pt x="42" y="14837"/>
                    <a:pt x="85" y="14880"/>
                  </a:cubicBezTo>
                  <a:lnTo>
                    <a:pt x="338" y="14880"/>
                  </a:lnTo>
                  <a:lnTo>
                    <a:pt x="8672" y="10057"/>
                  </a:lnTo>
                  <a:cubicBezTo>
                    <a:pt x="8757" y="10015"/>
                    <a:pt x="8799" y="9930"/>
                    <a:pt x="8799" y="9888"/>
                  </a:cubicBezTo>
                  <a:lnTo>
                    <a:pt x="8799" y="201"/>
                  </a:lnTo>
                  <a:cubicBezTo>
                    <a:pt x="8799" y="116"/>
                    <a:pt x="8757" y="32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 flipH="1">
              <a:off x="7140550" y="2327675"/>
              <a:ext cx="220000" cy="372000"/>
            </a:xfrm>
            <a:custGeom>
              <a:rect b="b" l="l" r="r" t="t"/>
              <a:pathLst>
                <a:path extrusionOk="0" h="14880" w="8800">
                  <a:moveTo>
                    <a:pt x="424" y="582"/>
                  </a:moveTo>
                  <a:lnTo>
                    <a:pt x="8376" y="5150"/>
                  </a:lnTo>
                  <a:lnTo>
                    <a:pt x="8376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32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7" y="10057"/>
                  </a:cubicBezTo>
                  <a:lnTo>
                    <a:pt x="8461" y="14880"/>
                  </a:lnTo>
                  <a:lnTo>
                    <a:pt x="8672" y="14880"/>
                  </a:lnTo>
                  <a:cubicBezTo>
                    <a:pt x="8757" y="14837"/>
                    <a:pt x="8799" y="14753"/>
                    <a:pt x="8799" y="14668"/>
                  </a:cubicBezTo>
                  <a:lnTo>
                    <a:pt x="8799" y="5023"/>
                  </a:lnTo>
                  <a:cubicBezTo>
                    <a:pt x="8799" y="4939"/>
                    <a:pt x="8757" y="4854"/>
                    <a:pt x="8672" y="4854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 flipH="1">
              <a:off x="7767675" y="172380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466" y="625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66" y="9762"/>
                  </a:lnTo>
                  <a:lnTo>
                    <a:pt x="466" y="625"/>
                  </a:lnTo>
                  <a:close/>
                  <a:moveTo>
                    <a:pt x="249" y="1"/>
                  </a:moveTo>
                  <a:cubicBezTo>
                    <a:pt x="212" y="1"/>
                    <a:pt x="170" y="11"/>
                    <a:pt x="127" y="32"/>
                  </a:cubicBezTo>
                  <a:cubicBezTo>
                    <a:pt x="43" y="75"/>
                    <a:pt x="0" y="159"/>
                    <a:pt x="0" y="244"/>
                  </a:cubicBezTo>
                  <a:lnTo>
                    <a:pt x="0" y="9889"/>
                  </a:lnTo>
                  <a:cubicBezTo>
                    <a:pt x="0" y="9973"/>
                    <a:pt x="43" y="10058"/>
                    <a:pt x="127" y="10100"/>
                  </a:cubicBezTo>
                  <a:lnTo>
                    <a:pt x="8503" y="14923"/>
                  </a:lnTo>
                  <a:lnTo>
                    <a:pt x="8715" y="14923"/>
                  </a:lnTo>
                  <a:cubicBezTo>
                    <a:pt x="8757" y="14880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2"/>
                    <a:pt x="8757" y="4897"/>
                    <a:pt x="8715" y="4855"/>
                  </a:cubicBezTo>
                  <a:lnTo>
                    <a:pt x="339" y="32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 flipH="1">
              <a:off x="7563575" y="16093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0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 flipH="1">
              <a:off x="7557225" y="1603250"/>
              <a:ext cx="431500" cy="252500"/>
            </a:xfrm>
            <a:custGeom>
              <a:rect b="b" l="l" r="r" t="t"/>
              <a:pathLst>
                <a:path extrusionOk="0" h="10100" w="1726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19" y="5066"/>
                  </a:lnTo>
                  <a:lnTo>
                    <a:pt x="8630" y="497"/>
                  </a:lnTo>
                  <a:close/>
                  <a:moveTo>
                    <a:pt x="8667" y="0"/>
                  </a:moveTo>
                  <a:cubicBezTo>
                    <a:pt x="8630" y="0"/>
                    <a:pt x="8587" y="11"/>
                    <a:pt x="8545" y="32"/>
                  </a:cubicBezTo>
                  <a:lnTo>
                    <a:pt x="169" y="4854"/>
                  </a:lnTo>
                  <a:cubicBezTo>
                    <a:pt x="0" y="4939"/>
                    <a:pt x="0" y="5151"/>
                    <a:pt x="169" y="5235"/>
                  </a:cubicBezTo>
                  <a:lnTo>
                    <a:pt x="8545" y="10058"/>
                  </a:lnTo>
                  <a:cubicBezTo>
                    <a:pt x="8545" y="10100"/>
                    <a:pt x="8587" y="10100"/>
                    <a:pt x="8630" y="10100"/>
                  </a:cubicBezTo>
                  <a:cubicBezTo>
                    <a:pt x="8672" y="10100"/>
                    <a:pt x="8714" y="10100"/>
                    <a:pt x="8757" y="10058"/>
                  </a:cubicBezTo>
                  <a:lnTo>
                    <a:pt x="17132" y="5235"/>
                  </a:lnTo>
                  <a:cubicBezTo>
                    <a:pt x="17259" y="5151"/>
                    <a:pt x="17259" y="4939"/>
                    <a:pt x="17132" y="4854"/>
                  </a:cubicBezTo>
                  <a:lnTo>
                    <a:pt x="8757" y="32"/>
                  </a:lnTo>
                  <a:cubicBezTo>
                    <a:pt x="8736" y="11"/>
                    <a:pt x="8704" y="0"/>
                    <a:pt x="866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 flipH="1">
              <a:off x="7558275" y="172380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76" y="625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53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339" y="14923"/>
                  </a:lnTo>
                  <a:lnTo>
                    <a:pt x="8672" y="10100"/>
                  </a:lnTo>
                  <a:cubicBezTo>
                    <a:pt x="8757" y="10058"/>
                    <a:pt x="8799" y="9973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 flipH="1">
              <a:off x="7140550" y="1362125"/>
              <a:ext cx="429400" cy="252500"/>
            </a:xfrm>
            <a:custGeom>
              <a:rect b="b" l="l" r="r" t="t"/>
              <a:pathLst>
                <a:path extrusionOk="0" h="10100" w="17176">
                  <a:moveTo>
                    <a:pt x="8588" y="497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8" y="5066"/>
                  </a:lnTo>
                  <a:lnTo>
                    <a:pt x="8588" y="497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55"/>
                  </a:lnTo>
                  <a:cubicBezTo>
                    <a:pt x="43" y="4897"/>
                    <a:pt x="1" y="4981"/>
                    <a:pt x="1" y="5066"/>
                  </a:cubicBezTo>
                  <a:cubicBezTo>
                    <a:pt x="1" y="5151"/>
                    <a:pt x="43" y="5193"/>
                    <a:pt x="128" y="5235"/>
                  </a:cubicBezTo>
                  <a:lnTo>
                    <a:pt x="8503" y="10058"/>
                  </a:lnTo>
                  <a:cubicBezTo>
                    <a:pt x="8503" y="10100"/>
                    <a:pt x="8546" y="10100"/>
                    <a:pt x="8588" y="10100"/>
                  </a:cubicBezTo>
                  <a:cubicBezTo>
                    <a:pt x="8630" y="10100"/>
                    <a:pt x="8673" y="10100"/>
                    <a:pt x="8715" y="10058"/>
                  </a:cubicBezTo>
                  <a:lnTo>
                    <a:pt x="17048" y="5235"/>
                  </a:lnTo>
                  <a:cubicBezTo>
                    <a:pt x="17133" y="5193"/>
                    <a:pt x="17175" y="5151"/>
                    <a:pt x="17175" y="5066"/>
                  </a:cubicBezTo>
                  <a:cubicBezTo>
                    <a:pt x="17175" y="4981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 flipH="1">
              <a:off x="7348900" y="1362125"/>
              <a:ext cx="219975" cy="373075"/>
            </a:xfrm>
            <a:custGeom>
              <a:rect b="b" l="l" r="r" t="t"/>
              <a:pathLst>
                <a:path extrusionOk="0" h="14923" w="8799">
                  <a:moveTo>
                    <a:pt x="8376" y="624"/>
                  </a:moveTo>
                  <a:lnTo>
                    <a:pt x="8376" y="9762"/>
                  </a:lnTo>
                  <a:lnTo>
                    <a:pt x="423" y="14330"/>
                  </a:lnTo>
                  <a:lnTo>
                    <a:pt x="423" y="5193"/>
                  </a:lnTo>
                  <a:lnTo>
                    <a:pt x="8376" y="624"/>
                  </a:lnTo>
                  <a:close/>
                  <a:moveTo>
                    <a:pt x="8566" y="0"/>
                  </a:moveTo>
                  <a:cubicBezTo>
                    <a:pt x="8524" y="0"/>
                    <a:pt x="8482" y="11"/>
                    <a:pt x="8460" y="32"/>
                  </a:cubicBezTo>
                  <a:lnTo>
                    <a:pt x="85" y="4855"/>
                  </a:lnTo>
                  <a:cubicBezTo>
                    <a:pt x="42" y="4897"/>
                    <a:pt x="0" y="4981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2" y="14838"/>
                    <a:pt x="85" y="14880"/>
                  </a:cubicBezTo>
                  <a:cubicBezTo>
                    <a:pt x="127" y="14922"/>
                    <a:pt x="169" y="14922"/>
                    <a:pt x="212" y="14922"/>
                  </a:cubicBezTo>
                  <a:cubicBezTo>
                    <a:pt x="254" y="14922"/>
                    <a:pt x="296" y="14922"/>
                    <a:pt x="338" y="14880"/>
                  </a:cubicBezTo>
                  <a:lnTo>
                    <a:pt x="8672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08" y="0"/>
                    <a:pt x="8566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 flipH="1">
              <a:off x="7140550" y="1362125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424" y="624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7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7" y="10058"/>
                  </a:cubicBezTo>
                  <a:lnTo>
                    <a:pt x="8461" y="14880"/>
                  </a:lnTo>
                  <a:cubicBezTo>
                    <a:pt x="8503" y="14922"/>
                    <a:pt x="8546" y="14922"/>
                    <a:pt x="8588" y="14922"/>
                  </a:cubicBezTo>
                  <a:cubicBezTo>
                    <a:pt x="8630" y="14922"/>
                    <a:pt x="8630" y="14922"/>
                    <a:pt x="8672" y="14880"/>
                  </a:cubicBezTo>
                  <a:cubicBezTo>
                    <a:pt x="8757" y="14838"/>
                    <a:pt x="8799" y="14796"/>
                    <a:pt x="8799" y="14711"/>
                  </a:cubicBezTo>
                  <a:lnTo>
                    <a:pt x="8799" y="5066"/>
                  </a:lnTo>
                  <a:cubicBezTo>
                    <a:pt x="8799" y="4981"/>
                    <a:pt x="8757" y="4897"/>
                    <a:pt x="8672" y="4855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 flipH="1">
              <a:off x="7145850" y="16093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5"/>
                  </a:moveTo>
                  <a:lnTo>
                    <a:pt x="1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 flipH="1">
              <a:off x="7139500" y="1603250"/>
              <a:ext cx="431500" cy="252500"/>
            </a:xfrm>
            <a:custGeom>
              <a:rect b="b" l="l" r="r" t="t"/>
              <a:pathLst>
                <a:path extrusionOk="0" h="10100" w="17260">
                  <a:moveTo>
                    <a:pt x="8630" y="497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7"/>
                  </a:lnTo>
                  <a:close/>
                  <a:moveTo>
                    <a:pt x="8635" y="0"/>
                  </a:moveTo>
                  <a:cubicBezTo>
                    <a:pt x="8598" y="0"/>
                    <a:pt x="8567" y="11"/>
                    <a:pt x="8545" y="32"/>
                  </a:cubicBezTo>
                  <a:lnTo>
                    <a:pt x="170" y="4854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058"/>
                  </a:lnTo>
                  <a:cubicBezTo>
                    <a:pt x="8545" y="10100"/>
                    <a:pt x="8588" y="10100"/>
                    <a:pt x="8630" y="10100"/>
                  </a:cubicBezTo>
                  <a:cubicBezTo>
                    <a:pt x="8672" y="10100"/>
                    <a:pt x="8715" y="10100"/>
                    <a:pt x="8757" y="10058"/>
                  </a:cubicBezTo>
                  <a:lnTo>
                    <a:pt x="17090" y="5235"/>
                  </a:lnTo>
                  <a:cubicBezTo>
                    <a:pt x="17260" y="5151"/>
                    <a:pt x="17260" y="4939"/>
                    <a:pt x="17090" y="4854"/>
                  </a:cubicBezTo>
                  <a:lnTo>
                    <a:pt x="8757" y="32"/>
                  </a:lnTo>
                  <a:cubicBezTo>
                    <a:pt x="8715" y="11"/>
                    <a:pt x="8672" y="0"/>
                    <a:pt x="8635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 flipH="1">
              <a:off x="7557225" y="2568775"/>
              <a:ext cx="431500" cy="251475"/>
            </a:xfrm>
            <a:custGeom>
              <a:rect b="b" l="l" r="r" t="t"/>
              <a:pathLst>
                <a:path extrusionOk="0" h="10059" w="17260">
                  <a:moveTo>
                    <a:pt x="8630" y="456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6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3"/>
                  </a:cubicBezTo>
                  <a:lnTo>
                    <a:pt x="169" y="4855"/>
                  </a:lnTo>
                  <a:cubicBezTo>
                    <a:pt x="0" y="4940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940"/>
                    <a:pt x="17132" y="4855"/>
                  </a:cubicBezTo>
                  <a:lnTo>
                    <a:pt x="8757" y="33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 flipH="1">
              <a:off x="7766625" y="2568775"/>
              <a:ext cx="221050" cy="372025"/>
            </a:xfrm>
            <a:custGeom>
              <a:rect b="b" l="l" r="r" t="t"/>
              <a:pathLst>
                <a:path extrusionOk="0" h="14881" w="8842">
                  <a:moveTo>
                    <a:pt x="8376" y="583"/>
                  </a:moveTo>
                  <a:lnTo>
                    <a:pt x="8376" y="9720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3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3"/>
                  </a:cubicBezTo>
                  <a:lnTo>
                    <a:pt x="127" y="4855"/>
                  </a:lnTo>
                  <a:cubicBezTo>
                    <a:pt x="43" y="4897"/>
                    <a:pt x="0" y="4940"/>
                    <a:pt x="0" y="5024"/>
                  </a:cubicBezTo>
                  <a:lnTo>
                    <a:pt x="0" y="14669"/>
                  </a:lnTo>
                  <a:cubicBezTo>
                    <a:pt x="0" y="14754"/>
                    <a:pt x="43" y="14838"/>
                    <a:pt x="127" y="14881"/>
                  </a:cubicBezTo>
                  <a:lnTo>
                    <a:pt x="381" y="14881"/>
                  </a:lnTo>
                  <a:lnTo>
                    <a:pt x="8715" y="10058"/>
                  </a:lnTo>
                  <a:cubicBezTo>
                    <a:pt x="8799" y="10016"/>
                    <a:pt x="8842" y="9931"/>
                    <a:pt x="8842" y="9847"/>
                  </a:cubicBezTo>
                  <a:lnTo>
                    <a:pt x="8842" y="202"/>
                  </a:lnTo>
                  <a:cubicBezTo>
                    <a:pt x="8842" y="117"/>
                    <a:pt x="8799" y="33"/>
                    <a:pt x="8715" y="33"/>
                  </a:cubicBez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 flipH="1">
              <a:off x="7558275" y="2568775"/>
              <a:ext cx="220000" cy="372025"/>
            </a:xfrm>
            <a:custGeom>
              <a:rect b="b" l="l" r="r" t="t"/>
              <a:pathLst>
                <a:path extrusionOk="0" h="14881" w="8800">
                  <a:moveTo>
                    <a:pt x="423" y="583"/>
                  </a:moveTo>
                  <a:lnTo>
                    <a:pt x="8376" y="5151"/>
                  </a:lnTo>
                  <a:lnTo>
                    <a:pt x="8376" y="14331"/>
                  </a:lnTo>
                  <a:lnTo>
                    <a:pt x="423" y="9762"/>
                  </a:lnTo>
                  <a:lnTo>
                    <a:pt x="423" y="583"/>
                  </a:lnTo>
                  <a:close/>
                  <a:moveTo>
                    <a:pt x="249" y="1"/>
                  </a:moveTo>
                  <a:cubicBezTo>
                    <a:pt x="212" y="1"/>
                    <a:pt x="169" y="11"/>
                    <a:pt x="127" y="33"/>
                  </a:cubicBezTo>
                  <a:cubicBezTo>
                    <a:pt x="43" y="75"/>
                    <a:pt x="0" y="160"/>
                    <a:pt x="0" y="244"/>
                  </a:cubicBezTo>
                  <a:lnTo>
                    <a:pt x="0" y="9847"/>
                  </a:lnTo>
                  <a:cubicBezTo>
                    <a:pt x="0" y="9931"/>
                    <a:pt x="43" y="10016"/>
                    <a:pt x="127" y="10058"/>
                  </a:cubicBezTo>
                  <a:lnTo>
                    <a:pt x="8461" y="14881"/>
                  </a:lnTo>
                  <a:lnTo>
                    <a:pt x="8714" y="14881"/>
                  </a:lnTo>
                  <a:cubicBezTo>
                    <a:pt x="8757" y="14838"/>
                    <a:pt x="8799" y="14754"/>
                    <a:pt x="8799" y="14711"/>
                  </a:cubicBezTo>
                  <a:lnTo>
                    <a:pt x="8799" y="5067"/>
                  </a:lnTo>
                  <a:cubicBezTo>
                    <a:pt x="8799" y="4982"/>
                    <a:pt x="8757" y="4897"/>
                    <a:pt x="8714" y="4855"/>
                  </a:cubicBezTo>
                  <a:lnTo>
                    <a:pt x="339" y="33"/>
                  </a:lnTo>
                  <a:cubicBezTo>
                    <a:pt x="318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 flipH="1">
              <a:off x="7563575" y="28149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8334" y="9645"/>
                  </a:moveTo>
                  <a:lnTo>
                    <a:pt x="0" y="4823"/>
                  </a:lnTo>
                  <a:lnTo>
                    <a:pt x="8334" y="1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 flipH="1">
              <a:off x="7558275" y="2809900"/>
              <a:ext cx="429400" cy="251925"/>
            </a:xfrm>
            <a:custGeom>
              <a:rect b="b" l="l" r="r" t="t"/>
              <a:pathLst>
                <a:path extrusionOk="0" h="10077" w="17176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27" y="4855"/>
                  </a:lnTo>
                  <a:cubicBezTo>
                    <a:pt x="43" y="4897"/>
                    <a:pt x="0" y="4939"/>
                    <a:pt x="0" y="5024"/>
                  </a:cubicBezTo>
                  <a:cubicBezTo>
                    <a:pt x="0" y="5109"/>
                    <a:pt x="43" y="5193"/>
                    <a:pt x="127" y="5236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02" y="10072"/>
                    <a:pt x="8616" y="10077"/>
                    <a:pt x="8630" y="10077"/>
                  </a:cubicBezTo>
                  <a:cubicBezTo>
                    <a:pt x="8658" y="10077"/>
                    <a:pt x="8686" y="10058"/>
                    <a:pt x="8715" y="10058"/>
                  </a:cubicBezTo>
                  <a:lnTo>
                    <a:pt x="17048" y="5236"/>
                  </a:lnTo>
                  <a:cubicBezTo>
                    <a:pt x="17133" y="5193"/>
                    <a:pt x="17175" y="5109"/>
                    <a:pt x="17175" y="5066"/>
                  </a:cubicBezTo>
                  <a:cubicBezTo>
                    <a:pt x="17175" y="4982"/>
                    <a:pt x="17133" y="4897"/>
                    <a:pt x="17048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 flipH="1">
              <a:off x="7563575" y="2091575"/>
              <a:ext cx="417750" cy="241125"/>
            </a:xfrm>
            <a:custGeom>
              <a:rect b="b" l="l" r="r" t="t"/>
              <a:pathLst>
                <a:path extrusionOk="0" h="9645" w="16710">
                  <a:moveTo>
                    <a:pt x="0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 flipH="1">
              <a:off x="7557225" y="2086275"/>
              <a:ext cx="431500" cy="251725"/>
            </a:xfrm>
            <a:custGeom>
              <a:rect b="b" l="l" r="r" t="t"/>
              <a:pathLst>
                <a:path extrusionOk="0" h="10069" w="17260">
                  <a:moveTo>
                    <a:pt x="8630" y="466"/>
                  </a:moveTo>
                  <a:lnTo>
                    <a:pt x="16583" y="5035"/>
                  </a:lnTo>
                  <a:lnTo>
                    <a:pt x="8630" y="9603"/>
                  </a:lnTo>
                  <a:lnTo>
                    <a:pt x="719" y="5035"/>
                  </a:lnTo>
                  <a:lnTo>
                    <a:pt x="8630" y="466"/>
                  </a:lnTo>
                  <a:close/>
                  <a:moveTo>
                    <a:pt x="8545" y="1"/>
                  </a:moveTo>
                  <a:lnTo>
                    <a:pt x="169" y="4865"/>
                  </a:lnTo>
                  <a:cubicBezTo>
                    <a:pt x="0" y="4950"/>
                    <a:pt x="0" y="5161"/>
                    <a:pt x="169" y="5246"/>
                  </a:cubicBezTo>
                  <a:lnTo>
                    <a:pt x="8545" y="10069"/>
                  </a:lnTo>
                  <a:lnTo>
                    <a:pt x="8757" y="10069"/>
                  </a:lnTo>
                  <a:lnTo>
                    <a:pt x="17132" y="5246"/>
                  </a:lnTo>
                  <a:cubicBezTo>
                    <a:pt x="17259" y="5161"/>
                    <a:pt x="17259" y="4908"/>
                    <a:pt x="17132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 flipH="1">
              <a:off x="7557225" y="2207100"/>
              <a:ext cx="431500" cy="251450"/>
            </a:xfrm>
            <a:custGeom>
              <a:rect b="b" l="l" r="r" t="t"/>
              <a:pathLst>
                <a:path extrusionOk="0" h="10058" w="17260">
                  <a:moveTo>
                    <a:pt x="8630" y="455"/>
                  </a:moveTo>
                  <a:lnTo>
                    <a:pt x="16583" y="5024"/>
                  </a:lnTo>
                  <a:lnTo>
                    <a:pt x="8630" y="9593"/>
                  </a:lnTo>
                  <a:lnTo>
                    <a:pt x="719" y="5024"/>
                  </a:lnTo>
                  <a:lnTo>
                    <a:pt x="8630" y="455"/>
                  </a:lnTo>
                  <a:close/>
                  <a:moveTo>
                    <a:pt x="8667" y="1"/>
                  </a:moveTo>
                  <a:cubicBezTo>
                    <a:pt x="8630" y="1"/>
                    <a:pt x="8587" y="11"/>
                    <a:pt x="8545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45" y="10058"/>
                  </a:lnTo>
                  <a:lnTo>
                    <a:pt x="8757" y="10058"/>
                  </a:lnTo>
                  <a:lnTo>
                    <a:pt x="17132" y="5236"/>
                  </a:lnTo>
                  <a:cubicBezTo>
                    <a:pt x="17259" y="5151"/>
                    <a:pt x="17259" y="4897"/>
                    <a:pt x="17132" y="4855"/>
                  </a:cubicBezTo>
                  <a:lnTo>
                    <a:pt x="8757" y="32"/>
                  </a:lnTo>
                  <a:cubicBezTo>
                    <a:pt x="8736" y="11"/>
                    <a:pt x="8704" y="1"/>
                    <a:pt x="8667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 flipH="1">
              <a:off x="7140550" y="1723800"/>
              <a:ext cx="220000" cy="614200"/>
            </a:xfrm>
            <a:custGeom>
              <a:rect b="b" l="l" r="r" t="t"/>
              <a:pathLst>
                <a:path extrusionOk="0" h="24568" w="8800">
                  <a:moveTo>
                    <a:pt x="8376" y="625"/>
                  </a:moveTo>
                  <a:lnTo>
                    <a:pt x="8376" y="19407"/>
                  </a:lnTo>
                  <a:lnTo>
                    <a:pt x="424" y="23975"/>
                  </a:lnTo>
                  <a:lnTo>
                    <a:pt x="424" y="5193"/>
                  </a:lnTo>
                  <a:lnTo>
                    <a:pt x="8376" y="625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2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24356"/>
                  </a:lnTo>
                  <a:cubicBezTo>
                    <a:pt x="1" y="24441"/>
                    <a:pt x="43" y="24525"/>
                    <a:pt x="127" y="24568"/>
                  </a:cubicBezTo>
                  <a:lnTo>
                    <a:pt x="339" y="24568"/>
                  </a:lnTo>
                  <a:lnTo>
                    <a:pt x="8672" y="19745"/>
                  </a:lnTo>
                  <a:cubicBezTo>
                    <a:pt x="8757" y="19703"/>
                    <a:pt x="8799" y="19618"/>
                    <a:pt x="8799" y="19534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 flipH="1">
              <a:off x="6937500" y="2212125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0" y="4823"/>
                  </a:moveTo>
                  <a:lnTo>
                    <a:pt x="8376" y="1"/>
                  </a:lnTo>
                  <a:lnTo>
                    <a:pt x="16709" y="4823"/>
                  </a:lnTo>
                  <a:lnTo>
                    <a:pt x="8376" y="9645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 flipH="1">
              <a:off x="6931150" y="2207100"/>
              <a:ext cx="430450" cy="251450"/>
            </a:xfrm>
            <a:custGeom>
              <a:rect b="b" l="l" r="r" t="t"/>
              <a:pathLst>
                <a:path extrusionOk="0" h="10058" w="17218">
                  <a:moveTo>
                    <a:pt x="8630" y="455"/>
                  </a:moveTo>
                  <a:lnTo>
                    <a:pt x="16540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69" y="4855"/>
                  </a:lnTo>
                  <a:cubicBezTo>
                    <a:pt x="0" y="4939"/>
                    <a:pt x="0" y="5151"/>
                    <a:pt x="169" y="5236"/>
                  </a:cubicBezTo>
                  <a:lnTo>
                    <a:pt x="8503" y="10058"/>
                  </a:lnTo>
                  <a:lnTo>
                    <a:pt x="8714" y="10058"/>
                  </a:lnTo>
                  <a:lnTo>
                    <a:pt x="17090" y="5236"/>
                  </a:lnTo>
                  <a:cubicBezTo>
                    <a:pt x="17217" y="5151"/>
                    <a:pt x="17217" y="4939"/>
                    <a:pt x="17090" y="4855"/>
                  </a:cubicBezTo>
                  <a:lnTo>
                    <a:pt x="8714" y="32"/>
                  </a:lnTo>
                  <a:cubicBezTo>
                    <a:pt x="8693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 flipH="1">
              <a:off x="7139500" y="3475100"/>
              <a:ext cx="431500" cy="252525"/>
            </a:xfrm>
            <a:custGeom>
              <a:rect b="b" l="l" r="r" t="t"/>
              <a:pathLst>
                <a:path extrusionOk="0" h="10101" w="17260">
                  <a:moveTo>
                    <a:pt x="8630" y="498"/>
                  </a:moveTo>
                  <a:lnTo>
                    <a:pt x="16583" y="5066"/>
                  </a:lnTo>
                  <a:lnTo>
                    <a:pt x="8630" y="9635"/>
                  </a:lnTo>
                  <a:lnTo>
                    <a:pt x="720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5" y="32"/>
                  </a:cubicBezTo>
                  <a:lnTo>
                    <a:pt x="170" y="4855"/>
                  </a:lnTo>
                  <a:cubicBezTo>
                    <a:pt x="0" y="4939"/>
                    <a:pt x="0" y="5151"/>
                    <a:pt x="170" y="5235"/>
                  </a:cubicBezTo>
                  <a:lnTo>
                    <a:pt x="8545" y="10100"/>
                  </a:lnTo>
                  <a:lnTo>
                    <a:pt x="8757" y="10100"/>
                  </a:lnTo>
                  <a:lnTo>
                    <a:pt x="17090" y="5235"/>
                  </a:lnTo>
                  <a:cubicBezTo>
                    <a:pt x="17260" y="5151"/>
                    <a:pt x="17260" y="4939"/>
                    <a:pt x="17090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 flipH="1">
              <a:off x="7140550" y="3354550"/>
              <a:ext cx="220000" cy="373075"/>
            </a:xfrm>
            <a:custGeom>
              <a:rect b="b" l="l" r="r" t="t"/>
              <a:pathLst>
                <a:path extrusionOk="0" h="14923" w="8800">
                  <a:moveTo>
                    <a:pt x="8376" y="624"/>
                  </a:moveTo>
                  <a:lnTo>
                    <a:pt x="8376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76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7" y="14922"/>
                  </a:cubicBezTo>
                  <a:lnTo>
                    <a:pt x="339" y="14922"/>
                  </a:lnTo>
                  <a:lnTo>
                    <a:pt x="8672" y="10057"/>
                  </a:lnTo>
                  <a:cubicBezTo>
                    <a:pt x="8757" y="10015"/>
                    <a:pt x="8799" y="9973"/>
                    <a:pt x="8799" y="9888"/>
                  </a:cubicBezTo>
                  <a:lnTo>
                    <a:pt x="8799" y="243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 flipH="1">
              <a:off x="7348900" y="3354550"/>
              <a:ext cx="221050" cy="373075"/>
            </a:xfrm>
            <a:custGeom>
              <a:rect b="b" l="l" r="r" t="t"/>
              <a:pathLst>
                <a:path extrusionOk="0" h="14923" w="8842">
                  <a:moveTo>
                    <a:pt x="466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66" y="9761"/>
                  </a:lnTo>
                  <a:lnTo>
                    <a:pt x="466" y="624"/>
                  </a:lnTo>
                  <a:close/>
                  <a:moveTo>
                    <a:pt x="249" y="0"/>
                  </a:moveTo>
                  <a:cubicBezTo>
                    <a:pt x="212" y="0"/>
                    <a:pt x="170" y="11"/>
                    <a:pt x="128" y="32"/>
                  </a:cubicBezTo>
                  <a:cubicBezTo>
                    <a:pt x="43" y="74"/>
                    <a:pt x="1" y="159"/>
                    <a:pt x="1" y="243"/>
                  </a:cubicBezTo>
                  <a:lnTo>
                    <a:pt x="1" y="9888"/>
                  </a:lnTo>
                  <a:cubicBezTo>
                    <a:pt x="1" y="9973"/>
                    <a:pt x="43" y="10015"/>
                    <a:pt x="128" y="10057"/>
                  </a:cubicBezTo>
                  <a:lnTo>
                    <a:pt x="8503" y="14922"/>
                  </a:lnTo>
                  <a:lnTo>
                    <a:pt x="8715" y="14922"/>
                  </a:lnTo>
                  <a:cubicBezTo>
                    <a:pt x="8800" y="14880"/>
                    <a:pt x="8842" y="14795"/>
                    <a:pt x="8842" y="14711"/>
                  </a:cubicBezTo>
                  <a:lnTo>
                    <a:pt x="8842" y="5066"/>
                  </a:lnTo>
                  <a:cubicBezTo>
                    <a:pt x="8842" y="4981"/>
                    <a:pt x="8800" y="4897"/>
                    <a:pt x="8715" y="4854"/>
                  </a:cubicBezTo>
                  <a:lnTo>
                    <a:pt x="339" y="32"/>
                  </a:lnTo>
                  <a:cubicBezTo>
                    <a:pt x="318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 flipH="1">
              <a:off x="7145850" y="3240075"/>
              <a:ext cx="417750" cy="241125"/>
            </a:xfrm>
            <a:custGeom>
              <a:rect b="b" l="l" r="r" t="t"/>
              <a:pathLst>
                <a:path extrusionOk="0" h="9645" w="16710">
                  <a:moveTo>
                    <a:pt x="8334" y="0"/>
                  </a:moveTo>
                  <a:lnTo>
                    <a:pt x="16710" y="4822"/>
                  </a:lnTo>
                  <a:lnTo>
                    <a:pt x="8334" y="9645"/>
                  </a:lnTo>
                  <a:lnTo>
                    <a:pt x="1" y="4822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 flipH="1">
              <a:off x="7140550" y="3235050"/>
              <a:ext cx="429400" cy="251450"/>
            </a:xfrm>
            <a:custGeom>
              <a:rect b="b" l="l" r="r" t="t"/>
              <a:pathLst>
                <a:path extrusionOk="0" h="10058" w="17176">
                  <a:moveTo>
                    <a:pt x="8588" y="455"/>
                  </a:moveTo>
                  <a:lnTo>
                    <a:pt x="16541" y="5023"/>
                  </a:lnTo>
                  <a:lnTo>
                    <a:pt x="8588" y="9592"/>
                  </a:lnTo>
                  <a:lnTo>
                    <a:pt x="678" y="5023"/>
                  </a:lnTo>
                  <a:lnTo>
                    <a:pt x="8588" y="455"/>
                  </a:lnTo>
                  <a:close/>
                  <a:moveTo>
                    <a:pt x="8593" y="0"/>
                  </a:moveTo>
                  <a:cubicBezTo>
                    <a:pt x="8556" y="0"/>
                    <a:pt x="8525" y="11"/>
                    <a:pt x="8503" y="32"/>
                  </a:cubicBezTo>
                  <a:lnTo>
                    <a:pt x="128" y="4812"/>
                  </a:lnTo>
                  <a:cubicBezTo>
                    <a:pt x="43" y="4854"/>
                    <a:pt x="1" y="4939"/>
                    <a:pt x="1" y="5023"/>
                  </a:cubicBezTo>
                  <a:cubicBezTo>
                    <a:pt x="1" y="5108"/>
                    <a:pt x="43" y="5150"/>
                    <a:pt x="128" y="5193"/>
                  </a:cubicBezTo>
                  <a:lnTo>
                    <a:pt x="8503" y="10015"/>
                  </a:lnTo>
                  <a:cubicBezTo>
                    <a:pt x="8503" y="10057"/>
                    <a:pt x="8546" y="10057"/>
                    <a:pt x="8588" y="10057"/>
                  </a:cubicBezTo>
                  <a:lnTo>
                    <a:pt x="8715" y="10057"/>
                  </a:lnTo>
                  <a:lnTo>
                    <a:pt x="17048" y="5235"/>
                  </a:lnTo>
                  <a:cubicBezTo>
                    <a:pt x="17133" y="5193"/>
                    <a:pt x="17175" y="5108"/>
                    <a:pt x="17175" y="5023"/>
                  </a:cubicBezTo>
                  <a:cubicBezTo>
                    <a:pt x="17175" y="4939"/>
                    <a:pt x="17133" y="4854"/>
                    <a:pt x="17048" y="4854"/>
                  </a:cubicBezTo>
                  <a:lnTo>
                    <a:pt x="8715" y="32"/>
                  </a:lnTo>
                  <a:cubicBezTo>
                    <a:pt x="8673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 flipH="1">
              <a:off x="6937500" y="3056050"/>
              <a:ext cx="208375" cy="241150"/>
            </a:xfrm>
            <a:custGeom>
              <a:rect b="b" l="l" r="r" t="t"/>
              <a:pathLst>
                <a:path extrusionOk="0" h="9646" w="8335">
                  <a:moveTo>
                    <a:pt x="8334" y="9645"/>
                  </a:moveTo>
                  <a:lnTo>
                    <a:pt x="8334" y="0"/>
                  </a:lnTo>
                  <a:lnTo>
                    <a:pt x="1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 flipH="1">
              <a:off x="6932225" y="3051025"/>
              <a:ext cx="221050" cy="252525"/>
            </a:xfrm>
            <a:custGeom>
              <a:rect b="b" l="l" r="r" t="t"/>
              <a:pathLst>
                <a:path extrusionOk="0" h="10101" w="8842">
                  <a:moveTo>
                    <a:pt x="8461" y="625"/>
                  </a:moveTo>
                  <a:lnTo>
                    <a:pt x="8461" y="9508"/>
                  </a:lnTo>
                  <a:lnTo>
                    <a:pt x="720" y="5024"/>
                  </a:lnTo>
                  <a:lnTo>
                    <a:pt x="8461" y="625"/>
                  </a:lnTo>
                  <a:close/>
                  <a:moveTo>
                    <a:pt x="8636" y="1"/>
                  </a:moveTo>
                  <a:cubicBezTo>
                    <a:pt x="8599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35"/>
                  </a:cubicBezTo>
                  <a:lnTo>
                    <a:pt x="8546" y="10058"/>
                  </a:lnTo>
                  <a:cubicBezTo>
                    <a:pt x="8546" y="10058"/>
                    <a:pt x="8588" y="10058"/>
                    <a:pt x="8630" y="10100"/>
                  </a:cubicBezTo>
                  <a:cubicBezTo>
                    <a:pt x="8673" y="10100"/>
                    <a:pt x="8715" y="10058"/>
                    <a:pt x="8757" y="10058"/>
                  </a:cubicBezTo>
                  <a:cubicBezTo>
                    <a:pt x="8800" y="10016"/>
                    <a:pt x="8842" y="9931"/>
                    <a:pt x="8842" y="9846"/>
                  </a:cubicBezTo>
                  <a:lnTo>
                    <a:pt x="8842" y="201"/>
                  </a:lnTo>
                  <a:cubicBezTo>
                    <a:pt x="8842" y="117"/>
                    <a:pt x="8800" y="75"/>
                    <a:pt x="8757" y="32"/>
                  </a:cubicBezTo>
                  <a:cubicBezTo>
                    <a:pt x="8715" y="11"/>
                    <a:pt x="8673" y="1"/>
                    <a:pt x="8636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 flipH="1">
              <a:off x="6728100" y="1850450"/>
              <a:ext cx="417775" cy="241150"/>
            </a:xfrm>
            <a:custGeom>
              <a:rect b="b" l="l" r="r" t="t"/>
              <a:pathLst>
                <a:path extrusionOk="0" h="9646" w="16711">
                  <a:moveTo>
                    <a:pt x="1" y="4823"/>
                  </a:moveTo>
                  <a:lnTo>
                    <a:pt x="8334" y="0"/>
                  </a:lnTo>
                  <a:lnTo>
                    <a:pt x="1671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 flipH="1">
              <a:off x="6513425" y="1751300"/>
              <a:ext cx="220000" cy="586700"/>
            </a:xfrm>
            <a:custGeom>
              <a:rect b="b" l="l" r="r" t="t"/>
              <a:pathLst>
                <a:path extrusionOk="0" h="23468" w="8800">
                  <a:moveTo>
                    <a:pt x="424" y="582"/>
                  </a:moveTo>
                  <a:lnTo>
                    <a:pt x="8376" y="5151"/>
                  </a:lnTo>
                  <a:lnTo>
                    <a:pt x="8376" y="22875"/>
                  </a:lnTo>
                  <a:lnTo>
                    <a:pt x="424" y="18307"/>
                  </a:lnTo>
                  <a:lnTo>
                    <a:pt x="424" y="582"/>
                  </a:lnTo>
                  <a:close/>
                  <a:moveTo>
                    <a:pt x="217" y="1"/>
                  </a:moveTo>
                  <a:cubicBezTo>
                    <a:pt x="180" y="1"/>
                    <a:pt x="149" y="11"/>
                    <a:pt x="128" y="32"/>
                  </a:cubicBezTo>
                  <a:cubicBezTo>
                    <a:pt x="43" y="75"/>
                    <a:pt x="1" y="117"/>
                    <a:pt x="1" y="201"/>
                  </a:cubicBezTo>
                  <a:lnTo>
                    <a:pt x="1" y="18476"/>
                  </a:lnTo>
                  <a:cubicBezTo>
                    <a:pt x="1" y="18518"/>
                    <a:pt x="43" y="18603"/>
                    <a:pt x="128" y="18645"/>
                  </a:cubicBezTo>
                  <a:lnTo>
                    <a:pt x="8461" y="23468"/>
                  </a:lnTo>
                  <a:lnTo>
                    <a:pt x="8673" y="23468"/>
                  </a:lnTo>
                  <a:cubicBezTo>
                    <a:pt x="8757" y="23425"/>
                    <a:pt x="8799" y="23341"/>
                    <a:pt x="8799" y="23256"/>
                  </a:cubicBezTo>
                  <a:lnTo>
                    <a:pt x="8799" y="5024"/>
                  </a:lnTo>
                  <a:cubicBezTo>
                    <a:pt x="8799" y="4939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4" y="1"/>
                    <a:pt x="217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 flipH="1">
              <a:off x="6512375" y="2206300"/>
              <a:ext cx="431500" cy="252250"/>
            </a:xfrm>
            <a:custGeom>
              <a:rect b="b" l="l" r="r" t="t"/>
              <a:pathLst>
                <a:path extrusionOk="0" h="10090" w="17260">
                  <a:moveTo>
                    <a:pt x="8630" y="487"/>
                  </a:moveTo>
                  <a:lnTo>
                    <a:pt x="16541" y="5056"/>
                  </a:lnTo>
                  <a:lnTo>
                    <a:pt x="8630" y="9625"/>
                  </a:lnTo>
                  <a:lnTo>
                    <a:pt x="677" y="5056"/>
                  </a:lnTo>
                  <a:lnTo>
                    <a:pt x="8630" y="487"/>
                  </a:lnTo>
                  <a:close/>
                  <a:moveTo>
                    <a:pt x="8635" y="1"/>
                  </a:moveTo>
                  <a:cubicBezTo>
                    <a:pt x="8598" y="1"/>
                    <a:pt x="8567" y="22"/>
                    <a:pt x="8546" y="64"/>
                  </a:cubicBezTo>
                  <a:lnTo>
                    <a:pt x="170" y="4887"/>
                  </a:lnTo>
                  <a:cubicBezTo>
                    <a:pt x="1" y="4971"/>
                    <a:pt x="1" y="5183"/>
                    <a:pt x="170" y="5268"/>
                  </a:cubicBezTo>
                  <a:lnTo>
                    <a:pt x="8503" y="10090"/>
                  </a:lnTo>
                  <a:lnTo>
                    <a:pt x="8757" y="10090"/>
                  </a:lnTo>
                  <a:lnTo>
                    <a:pt x="17091" y="5268"/>
                  </a:lnTo>
                  <a:cubicBezTo>
                    <a:pt x="17260" y="5183"/>
                    <a:pt x="17260" y="4929"/>
                    <a:pt x="17091" y="4887"/>
                  </a:cubicBezTo>
                  <a:lnTo>
                    <a:pt x="8757" y="64"/>
                  </a:lnTo>
                  <a:cubicBezTo>
                    <a:pt x="8715" y="22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 flipH="1">
              <a:off x="6722825" y="1389625"/>
              <a:ext cx="220000" cy="586700"/>
            </a:xfrm>
            <a:custGeom>
              <a:rect b="b" l="l" r="r" t="t"/>
              <a:pathLst>
                <a:path extrusionOk="0" h="23468" w="8800">
                  <a:moveTo>
                    <a:pt x="424" y="582"/>
                  </a:moveTo>
                  <a:lnTo>
                    <a:pt x="8377" y="5151"/>
                  </a:lnTo>
                  <a:lnTo>
                    <a:pt x="8377" y="22875"/>
                  </a:lnTo>
                  <a:lnTo>
                    <a:pt x="424" y="18306"/>
                  </a:lnTo>
                  <a:lnTo>
                    <a:pt x="424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7"/>
                    <a:pt x="1" y="201"/>
                  </a:cubicBezTo>
                  <a:lnTo>
                    <a:pt x="1" y="18433"/>
                  </a:lnTo>
                  <a:cubicBezTo>
                    <a:pt x="1" y="18518"/>
                    <a:pt x="43" y="18560"/>
                    <a:pt x="128" y="18603"/>
                  </a:cubicBezTo>
                  <a:lnTo>
                    <a:pt x="8461" y="23467"/>
                  </a:lnTo>
                  <a:lnTo>
                    <a:pt x="8673" y="23467"/>
                  </a:lnTo>
                  <a:cubicBezTo>
                    <a:pt x="8757" y="23425"/>
                    <a:pt x="8800" y="23340"/>
                    <a:pt x="8800" y="23256"/>
                  </a:cubicBezTo>
                  <a:lnTo>
                    <a:pt x="8800" y="5024"/>
                  </a:lnTo>
                  <a:cubicBezTo>
                    <a:pt x="8800" y="4939"/>
                    <a:pt x="8757" y="4897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"/>
          <p:cNvSpPr txBox="1"/>
          <p:nvPr>
            <p:ph hasCustomPrompt="1" type="title"/>
          </p:nvPr>
        </p:nvSpPr>
        <p:spPr>
          <a:xfrm>
            <a:off x="311700" y="1183213"/>
            <a:ext cx="8520600" cy="123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9" name="Google Shape;289;p11"/>
          <p:cNvSpPr txBox="1"/>
          <p:nvPr>
            <p:ph idx="1" type="subTitle"/>
          </p:nvPr>
        </p:nvSpPr>
        <p:spPr>
          <a:xfrm>
            <a:off x="1678600" y="2320130"/>
            <a:ext cx="57867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290" name="Google Shape;290;p11"/>
          <p:cNvGrpSpPr/>
          <p:nvPr/>
        </p:nvGrpSpPr>
        <p:grpSpPr>
          <a:xfrm>
            <a:off x="-551619" y="3248962"/>
            <a:ext cx="12944383" cy="3200517"/>
            <a:chOff x="-551619" y="3860061"/>
            <a:chExt cx="12944383" cy="3200517"/>
          </a:xfrm>
        </p:grpSpPr>
        <p:grpSp>
          <p:nvGrpSpPr>
            <p:cNvPr id="291" name="Google Shape;291;p11"/>
            <p:cNvGrpSpPr/>
            <p:nvPr/>
          </p:nvGrpSpPr>
          <p:grpSpPr>
            <a:xfrm>
              <a:off x="-551619" y="3925951"/>
              <a:ext cx="6485741" cy="3134627"/>
              <a:chOff x="4316025" y="1405200"/>
              <a:chExt cx="2518050" cy="1217000"/>
            </a:xfrm>
          </p:grpSpPr>
          <p:sp>
            <p:nvSpPr>
              <p:cNvPr id="292" name="Google Shape;292;p11"/>
              <p:cNvSpPr/>
              <p:nvPr/>
            </p:nvSpPr>
            <p:spPr>
              <a:xfrm>
                <a:off x="4316025" y="1766900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8376" y="624"/>
                    </a:moveTo>
                    <a:lnTo>
                      <a:pt x="8376" y="9761"/>
                    </a:lnTo>
                    <a:lnTo>
                      <a:pt x="424" y="14330"/>
                    </a:lnTo>
                    <a:lnTo>
                      <a:pt x="424" y="5193"/>
                    </a:lnTo>
                    <a:lnTo>
                      <a:pt x="8376" y="624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1" y="4981"/>
                      <a:pt x="1" y="5066"/>
                    </a:cubicBezTo>
                    <a:lnTo>
                      <a:pt x="1" y="14711"/>
                    </a:lnTo>
                    <a:cubicBezTo>
                      <a:pt x="1" y="14795"/>
                      <a:pt x="43" y="14880"/>
                      <a:pt x="127" y="14922"/>
                    </a:cubicBezTo>
                    <a:lnTo>
                      <a:pt x="212" y="14922"/>
                    </a:lnTo>
                    <a:cubicBezTo>
                      <a:pt x="254" y="14922"/>
                      <a:pt x="297" y="14922"/>
                      <a:pt x="339" y="14880"/>
                    </a:cubicBezTo>
                    <a:lnTo>
                      <a:pt x="8672" y="10057"/>
                    </a:lnTo>
                    <a:cubicBezTo>
                      <a:pt x="8757" y="10015"/>
                      <a:pt x="8799" y="9973"/>
                      <a:pt x="8799" y="9888"/>
                    </a:cubicBezTo>
                    <a:lnTo>
                      <a:pt x="8799" y="243"/>
                    </a:lnTo>
                    <a:cubicBezTo>
                      <a:pt x="8799" y="159"/>
                      <a:pt x="8757" y="74"/>
                      <a:pt x="8672" y="32"/>
                    </a:cubicBez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1"/>
              <p:cNvSpPr/>
              <p:nvPr/>
            </p:nvSpPr>
            <p:spPr>
              <a:xfrm>
                <a:off x="4321325" y="2014100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8376" y="9645"/>
                    </a:moveTo>
                    <a:lnTo>
                      <a:pt x="16709" y="4823"/>
                    </a:lnTo>
                    <a:lnTo>
                      <a:pt x="8376" y="0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/>
              <p:nvPr/>
            </p:nvSpPr>
            <p:spPr>
              <a:xfrm>
                <a:off x="4316025" y="2008025"/>
                <a:ext cx="428325" cy="252500"/>
              </a:xfrm>
              <a:custGeom>
                <a:rect b="b" l="l" r="r" t="t"/>
                <a:pathLst>
                  <a:path extrusionOk="0" h="10100" w="17133">
                    <a:moveTo>
                      <a:pt x="8588" y="497"/>
                    </a:moveTo>
                    <a:lnTo>
                      <a:pt x="16498" y="5066"/>
                    </a:lnTo>
                    <a:lnTo>
                      <a:pt x="8588" y="9634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6"/>
                      <a:pt x="1" y="4981"/>
                      <a:pt x="1" y="5066"/>
                    </a:cubicBezTo>
                    <a:cubicBezTo>
                      <a:pt x="1" y="5150"/>
                      <a:pt x="43" y="5193"/>
                      <a:pt x="127" y="5235"/>
                    </a:cubicBezTo>
                    <a:lnTo>
                      <a:pt x="8461" y="10057"/>
                    </a:lnTo>
                    <a:cubicBezTo>
                      <a:pt x="8503" y="10100"/>
                      <a:pt x="8546" y="10100"/>
                      <a:pt x="8588" y="10100"/>
                    </a:cubicBezTo>
                    <a:cubicBezTo>
                      <a:pt x="8630" y="10100"/>
                      <a:pt x="8630" y="10100"/>
                      <a:pt x="8672" y="10057"/>
                    </a:cubicBezTo>
                    <a:lnTo>
                      <a:pt x="17048" y="5235"/>
                    </a:lnTo>
                    <a:cubicBezTo>
                      <a:pt x="17091" y="5193"/>
                      <a:pt x="17133" y="5150"/>
                      <a:pt x="17133" y="5066"/>
                    </a:cubicBezTo>
                    <a:cubicBezTo>
                      <a:pt x="17133" y="4981"/>
                      <a:pt x="17091" y="4896"/>
                      <a:pt x="17048" y="4854"/>
                    </a:cubicBezTo>
                    <a:lnTo>
                      <a:pt x="8672" y="32"/>
                    </a:ln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1"/>
              <p:cNvSpPr/>
              <p:nvPr/>
            </p:nvSpPr>
            <p:spPr>
              <a:xfrm>
                <a:off x="4524375" y="1766900"/>
                <a:ext cx="219975" cy="373075"/>
              </a:xfrm>
              <a:custGeom>
                <a:rect b="b" l="l" r="r" t="t"/>
                <a:pathLst>
                  <a:path extrusionOk="0" h="14923" w="8799">
                    <a:moveTo>
                      <a:pt x="465" y="624"/>
                    </a:moveTo>
                    <a:lnTo>
                      <a:pt x="8376" y="5193"/>
                    </a:lnTo>
                    <a:lnTo>
                      <a:pt x="8376" y="14330"/>
                    </a:lnTo>
                    <a:lnTo>
                      <a:pt x="465" y="9761"/>
                    </a:lnTo>
                    <a:lnTo>
                      <a:pt x="465" y="624"/>
                    </a:lnTo>
                    <a:close/>
                    <a:moveTo>
                      <a:pt x="249" y="0"/>
                    </a:moveTo>
                    <a:cubicBezTo>
                      <a:pt x="212" y="0"/>
                      <a:pt x="169" y="11"/>
                      <a:pt x="127" y="32"/>
                    </a:cubicBezTo>
                    <a:cubicBezTo>
                      <a:pt x="42" y="74"/>
                      <a:pt x="0" y="159"/>
                      <a:pt x="42" y="243"/>
                    </a:cubicBezTo>
                    <a:lnTo>
                      <a:pt x="42" y="9846"/>
                    </a:lnTo>
                    <a:cubicBezTo>
                      <a:pt x="42" y="9931"/>
                      <a:pt x="42" y="10015"/>
                      <a:pt x="127" y="10057"/>
                    </a:cubicBezTo>
                    <a:lnTo>
                      <a:pt x="8503" y="14922"/>
                    </a:lnTo>
                    <a:lnTo>
                      <a:pt x="8587" y="14922"/>
                    </a:lnTo>
                    <a:cubicBezTo>
                      <a:pt x="8630" y="14922"/>
                      <a:pt x="8672" y="14922"/>
                      <a:pt x="8714" y="14880"/>
                    </a:cubicBezTo>
                    <a:cubicBezTo>
                      <a:pt x="8757" y="14838"/>
                      <a:pt x="8799" y="14795"/>
                      <a:pt x="8799" y="14711"/>
                    </a:cubicBezTo>
                    <a:lnTo>
                      <a:pt x="8799" y="5066"/>
                    </a:lnTo>
                    <a:cubicBezTo>
                      <a:pt x="8799" y="4981"/>
                      <a:pt x="8757" y="4897"/>
                      <a:pt x="8714" y="4854"/>
                    </a:cubicBezTo>
                    <a:lnTo>
                      <a:pt x="338" y="32"/>
                    </a:lnTo>
                    <a:cubicBezTo>
                      <a:pt x="317" y="11"/>
                      <a:pt x="286" y="0"/>
                      <a:pt x="249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1"/>
              <p:cNvSpPr/>
              <p:nvPr/>
            </p:nvSpPr>
            <p:spPr>
              <a:xfrm>
                <a:off x="4732700" y="2250200"/>
                <a:ext cx="430450" cy="251450"/>
              </a:xfrm>
              <a:custGeom>
                <a:rect b="b" l="l" r="r" t="t"/>
                <a:pathLst>
                  <a:path extrusionOk="0" h="10058" w="17218">
                    <a:moveTo>
                      <a:pt x="8630" y="455"/>
                    </a:moveTo>
                    <a:lnTo>
                      <a:pt x="16541" y="5023"/>
                    </a:lnTo>
                    <a:lnTo>
                      <a:pt x="8630" y="9592"/>
                    </a:lnTo>
                    <a:lnTo>
                      <a:pt x="677" y="5023"/>
                    </a:lnTo>
                    <a:lnTo>
                      <a:pt x="8630" y="455"/>
                    </a:lnTo>
                    <a:close/>
                    <a:moveTo>
                      <a:pt x="8625" y="0"/>
                    </a:moveTo>
                    <a:cubicBezTo>
                      <a:pt x="8588" y="0"/>
                      <a:pt x="8546" y="11"/>
                      <a:pt x="8503" y="32"/>
                    </a:cubicBezTo>
                    <a:lnTo>
                      <a:pt x="170" y="4854"/>
                    </a:lnTo>
                    <a:cubicBezTo>
                      <a:pt x="1" y="4939"/>
                      <a:pt x="1" y="5150"/>
                      <a:pt x="170" y="5235"/>
                    </a:cubicBezTo>
                    <a:lnTo>
                      <a:pt x="8503" y="10057"/>
                    </a:lnTo>
                    <a:lnTo>
                      <a:pt x="8715" y="10057"/>
                    </a:lnTo>
                    <a:lnTo>
                      <a:pt x="17091" y="5235"/>
                    </a:lnTo>
                    <a:cubicBezTo>
                      <a:pt x="17217" y="5150"/>
                      <a:pt x="17217" y="4939"/>
                      <a:pt x="17091" y="4854"/>
                    </a:cubicBezTo>
                    <a:lnTo>
                      <a:pt x="8715" y="32"/>
                    </a:lnTo>
                    <a:cubicBezTo>
                      <a:pt x="8694" y="11"/>
                      <a:pt x="8662" y="0"/>
                      <a:pt x="8625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1"/>
              <p:cNvSpPr/>
              <p:nvPr/>
            </p:nvSpPr>
            <p:spPr>
              <a:xfrm>
                <a:off x="4733750" y="2128575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424" y="624"/>
                    </a:moveTo>
                    <a:lnTo>
                      <a:pt x="8377" y="5193"/>
                    </a:lnTo>
                    <a:lnTo>
                      <a:pt x="8377" y="14330"/>
                    </a:lnTo>
                    <a:lnTo>
                      <a:pt x="424" y="9762"/>
                    </a:lnTo>
                    <a:lnTo>
                      <a:pt x="424" y="624"/>
                    </a:lnTo>
                    <a:close/>
                    <a:moveTo>
                      <a:pt x="218" y="0"/>
                    </a:moveTo>
                    <a:cubicBezTo>
                      <a:pt x="181" y="0"/>
                      <a:pt x="149" y="11"/>
                      <a:pt x="128" y="32"/>
                    </a:cubicBezTo>
                    <a:cubicBezTo>
                      <a:pt x="43" y="74"/>
                      <a:pt x="1" y="159"/>
                      <a:pt x="1" y="244"/>
                    </a:cubicBezTo>
                    <a:lnTo>
                      <a:pt x="1" y="9888"/>
                    </a:lnTo>
                    <a:cubicBezTo>
                      <a:pt x="1" y="9973"/>
                      <a:pt x="43" y="10058"/>
                      <a:pt x="128" y="10100"/>
                    </a:cubicBezTo>
                    <a:lnTo>
                      <a:pt x="8461" y="14922"/>
                    </a:lnTo>
                    <a:lnTo>
                      <a:pt x="8588" y="14922"/>
                    </a:lnTo>
                    <a:cubicBezTo>
                      <a:pt x="8630" y="14922"/>
                      <a:pt x="8673" y="14922"/>
                      <a:pt x="8673" y="14880"/>
                    </a:cubicBezTo>
                    <a:cubicBezTo>
                      <a:pt x="8757" y="14838"/>
                      <a:pt x="8800" y="14796"/>
                      <a:pt x="8800" y="14711"/>
                    </a:cubicBezTo>
                    <a:lnTo>
                      <a:pt x="8800" y="5066"/>
                    </a:lnTo>
                    <a:cubicBezTo>
                      <a:pt x="8800" y="4981"/>
                      <a:pt x="8757" y="4897"/>
                      <a:pt x="8673" y="4855"/>
                    </a:cubicBezTo>
                    <a:lnTo>
                      <a:pt x="339" y="32"/>
                    </a:lnTo>
                    <a:cubicBezTo>
                      <a:pt x="297" y="11"/>
                      <a:pt x="255" y="0"/>
                      <a:pt x="218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1"/>
              <p:cNvSpPr/>
              <p:nvPr/>
            </p:nvSpPr>
            <p:spPr>
              <a:xfrm>
                <a:off x="4942100" y="2128575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8376" y="624"/>
                    </a:moveTo>
                    <a:lnTo>
                      <a:pt x="8376" y="9762"/>
                    </a:lnTo>
                    <a:lnTo>
                      <a:pt x="466" y="14330"/>
                    </a:lnTo>
                    <a:lnTo>
                      <a:pt x="466" y="5193"/>
                    </a:lnTo>
                    <a:lnTo>
                      <a:pt x="8376" y="624"/>
                    </a:lnTo>
                    <a:close/>
                    <a:moveTo>
                      <a:pt x="8593" y="0"/>
                    </a:moveTo>
                    <a:cubicBezTo>
                      <a:pt x="8556" y="0"/>
                      <a:pt x="8524" y="11"/>
                      <a:pt x="8503" y="32"/>
                    </a:cubicBezTo>
                    <a:lnTo>
                      <a:pt x="127" y="4855"/>
                    </a:lnTo>
                    <a:cubicBezTo>
                      <a:pt x="43" y="4897"/>
                      <a:pt x="0" y="4981"/>
                      <a:pt x="43" y="5066"/>
                    </a:cubicBezTo>
                    <a:lnTo>
                      <a:pt x="43" y="14711"/>
                    </a:lnTo>
                    <a:cubicBezTo>
                      <a:pt x="43" y="14796"/>
                      <a:pt x="85" y="14880"/>
                      <a:pt x="127" y="14922"/>
                    </a:cubicBezTo>
                    <a:lnTo>
                      <a:pt x="254" y="14922"/>
                    </a:lnTo>
                    <a:cubicBezTo>
                      <a:pt x="296" y="14922"/>
                      <a:pt x="339" y="14922"/>
                      <a:pt x="339" y="14880"/>
                    </a:cubicBezTo>
                    <a:lnTo>
                      <a:pt x="8715" y="10058"/>
                    </a:lnTo>
                    <a:cubicBezTo>
                      <a:pt x="8757" y="10015"/>
                      <a:pt x="8799" y="9931"/>
                      <a:pt x="8799" y="9888"/>
                    </a:cubicBezTo>
                    <a:lnTo>
                      <a:pt x="8799" y="244"/>
                    </a:lnTo>
                    <a:cubicBezTo>
                      <a:pt x="8799" y="159"/>
                      <a:pt x="8757" y="74"/>
                      <a:pt x="8715" y="32"/>
                    </a:cubicBezTo>
                    <a:cubicBezTo>
                      <a:pt x="8672" y="11"/>
                      <a:pt x="8630" y="0"/>
                      <a:pt x="8593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1"/>
              <p:cNvSpPr/>
              <p:nvPr/>
            </p:nvSpPr>
            <p:spPr>
              <a:xfrm>
                <a:off x="4739050" y="2014100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8376" y="0"/>
                    </a:moveTo>
                    <a:lnTo>
                      <a:pt x="0" y="4823"/>
                    </a:lnTo>
                    <a:lnTo>
                      <a:pt x="8376" y="9645"/>
                    </a:lnTo>
                    <a:lnTo>
                      <a:pt x="16710" y="4823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1"/>
              <p:cNvSpPr/>
              <p:nvPr/>
            </p:nvSpPr>
            <p:spPr>
              <a:xfrm>
                <a:off x="4733750" y="2008025"/>
                <a:ext cx="428350" cy="252500"/>
              </a:xfrm>
              <a:custGeom>
                <a:rect b="b" l="l" r="r" t="t"/>
                <a:pathLst>
                  <a:path extrusionOk="0" h="10100" w="17134">
                    <a:moveTo>
                      <a:pt x="8588" y="497"/>
                    </a:moveTo>
                    <a:lnTo>
                      <a:pt x="16499" y="5066"/>
                    </a:lnTo>
                    <a:lnTo>
                      <a:pt x="8588" y="9634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4" y="11"/>
                      <a:pt x="8461" y="32"/>
                    </a:cubicBezTo>
                    <a:lnTo>
                      <a:pt x="128" y="4854"/>
                    </a:lnTo>
                    <a:cubicBezTo>
                      <a:pt x="43" y="4896"/>
                      <a:pt x="1" y="4981"/>
                      <a:pt x="1" y="5066"/>
                    </a:cubicBezTo>
                    <a:cubicBezTo>
                      <a:pt x="1" y="5150"/>
                      <a:pt x="43" y="5193"/>
                      <a:pt x="128" y="5235"/>
                    </a:cubicBezTo>
                    <a:lnTo>
                      <a:pt x="8461" y="10057"/>
                    </a:lnTo>
                    <a:cubicBezTo>
                      <a:pt x="8504" y="10100"/>
                      <a:pt x="8546" y="10100"/>
                      <a:pt x="8588" y="10100"/>
                    </a:cubicBezTo>
                    <a:cubicBezTo>
                      <a:pt x="8630" y="10100"/>
                      <a:pt x="8673" y="10100"/>
                      <a:pt x="8673" y="10057"/>
                    </a:cubicBezTo>
                    <a:lnTo>
                      <a:pt x="17049" y="5235"/>
                    </a:lnTo>
                    <a:cubicBezTo>
                      <a:pt x="17091" y="5193"/>
                      <a:pt x="17133" y="5150"/>
                      <a:pt x="17133" y="5066"/>
                    </a:cubicBezTo>
                    <a:cubicBezTo>
                      <a:pt x="17133" y="4981"/>
                      <a:pt x="17091" y="4896"/>
                      <a:pt x="17049" y="4854"/>
                    </a:cubicBezTo>
                    <a:lnTo>
                      <a:pt x="8673" y="32"/>
                    </a:lnTo>
                    <a:cubicBezTo>
                      <a:pt x="8652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1"/>
              <p:cNvSpPr/>
              <p:nvPr/>
            </p:nvSpPr>
            <p:spPr>
              <a:xfrm>
                <a:off x="4321325" y="1531850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0" y="4823"/>
                    </a:moveTo>
                    <a:lnTo>
                      <a:pt x="8376" y="9645"/>
                    </a:lnTo>
                    <a:lnTo>
                      <a:pt x="16709" y="4823"/>
                    </a:lnTo>
                    <a:lnTo>
                      <a:pt x="8376" y="1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1"/>
              <p:cNvSpPr/>
              <p:nvPr/>
            </p:nvSpPr>
            <p:spPr>
              <a:xfrm>
                <a:off x="4321325" y="237577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0" y="4823"/>
                    </a:moveTo>
                    <a:lnTo>
                      <a:pt x="8376" y="9645"/>
                    </a:lnTo>
                    <a:lnTo>
                      <a:pt x="16709" y="4823"/>
                    </a:lnTo>
                    <a:lnTo>
                      <a:pt x="8376" y="0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1"/>
              <p:cNvSpPr/>
              <p:nvPr/>
            </p:nvSpPr>
            <p:spPr>
              <a:xfrm>
                <a:off x="4316025" y="2369700"/>
                <a:ext cx="428325" cy="252500"/>
              </a:xfrm>
              <a:custGeom>
                <a:rect b="b" l="l" r="r" t="t"/>
                <a:pathLst>
                  <a:path extrusionOk="0" h="10100" w="17133">
                    <a:moveTo>
                      <a:pt x="8588" y="497"/>
                    </a:moveTo>
                    <a:lnTo>
                      <a:pt x="16498" y="5066"/>
                    </a:lnTo>
                    <a:lnTo>
                      <a:pt x="8588" y="9635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1" y="4981"/>
                      <a:pt x="1" y="5066"/>
                    </a:cubicBezTo>
                    <a:cubicBezTo>
                      <a:pt x="1" y="5151"/>
                      <a:pt x="43" y="5193"/>
                      <a:pt x="127" y="5235"/>
                    </a:cubicBezTo>
                    <a:lnTo>
                      <a:pt x="8461" y="10058"/>
                    </a:lnTo>
                    <a:cubicBezTo>
                      <a:pt x="8503" y="10100"/>
                      <a:pt x="8546" y="10100"/>
                      <a:pt x="8588" y="10100"/>
                    </a:cubicBezTo>
                    <a:cubicBezTo>
                      <a:pt x="8630" y="10100"/>
                      <a:pt x="8630" y="10100"/>
                      <a:pt x="8672" y="10058"/>
                    </a:cubicBezTo>
                    <a:lnTo>
                      <a:pt x="17048" y="5235"/>
                    </a:lnTo>
                    <a:cubicBezTo>
                      <a:pt x="17091" y="5193"/>
                      <a:pt x="17133" y="5151"/>
                      <a:pt x="17133" y="5066"/>
                    </a:cubicBezTo>
                    <a:cubicBezTo>
                      <a:pt x="17133" y="4981"/>
                      <a:pt x="17091" y="4897"/>
                      <a:pt x="17048" y="4854"/>
                    </a:cubicBezTo>
                    <a:lnTo>
                      <a:pt x="8672" y="32"/>
                    </a:ln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1"/>
              <p:cNvSpPr/>
              <p:nvPr/>
            </p:nvSpPr>
            <p:spPr>
              <a:xfrm>
                <a:off x="4316025" y="1405200"/>
                <a:ext cx="428325" cy="252525"/>
              </a:xfrm>
              <a:custGeom>
                <a:rect b="b" l="l" r="r" t="t"/>
                <a:pathLst>
                  <a:path extrusionOk="0" h="10101" w="17133">
                    <a:moveTo>
                      <a:pt x="8588" y="498"/>
                    </a:moveTo>
                    <a:lnTo>
                      <a:pt x="16498" y="5067"/>
                    </a:lnTo>
                    <a:lnTo>
                      <a:pt x="8588" y="9635"/>
                    </a:lnTo>
                    <a:lnTo>
                      <a:pt x="635" y="5067"/>
                    </a:lnTo>
                    <a:lnTo>
                      <a:pt x="8588" y="498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7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127" y="5236"/>
                    </a:cubicBezTo>
                    <a:lnTo>
                      <a:pt x="8461" y="10058"/>
                    </a:lnTo>
                    <a:cubicBezTo>
                      <a:pt x="8503" y="10101"/>
                      <a:pt x="8546" y="10101"/>
                      <a:pt x="8588" y="10101"/>
                    </a:cubicBezTo>
                    <a:cubicBezTo>
                      <a:pt x="8630" y="10101"/>
                      <a:pt x="8630" y="10101"/>
                      <a:pt x="8672" y="10058"/>
                    </a:cubicBezTo>
                    <a:lnTo>
                      <a:pt x="17048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48" y="4855"/>
                    </a:cubicBezTo>
                    <a:lnTo>
                      <a:pt x="8672" y="33"/>
                    </a:ln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1"/>
              <p:cNvSpPr/>
              <p:nvPr/>
            </p:nvSpPr>
            <p:spPr>
              <a:xfrm>
                <a:off x="4943150" y="1525775"/>
                <a:ext cx="218950" cy="614200"/>
              </a:xfrm>
              <a:custGeom>
                <a:rect b="b" l="l" r="r" t="t"/>
                <a:pathLst>
                  <a:path extrusionOk="0" h="24568" w="8758">
                    <a:moveTo>
                      <a:pt x="424" y="624"/>
                    </a:moveTo>
                    <a:lnTo>
                      <a:pt x="8334" y="5193"/>
                    </a:lnTo>
                    <a:lnTo>
                      <a:pt x="8334" y="23975"/>
                    </a:lnTo>
                    <a:lnTo>
                      <a:pt x="424" y="19406"/>
                    </a:lnTo>
                    <a:lnTo>
                      <a:pt x="424" y="624"/>
                    </a:lnTo>
                    <a:close/>
                    <a:moveTo>
                      <a:pt x="207" y="0"/>
                    </a:moveTo>
                    <a:cubicBezTo>
                      <a:pt x="170" y="0"/>
                      <a:pt x="128" y="11"/>
                      <a:pt x="85" y="32"/>
                    </a:cubicBezTo>
                    <a:cubicBezTo>
                      <a:pt x="43" y="74"/>
                      <a:pt x="1" y="159"/>
                      <a:pt x="1" y="244"/>
                    </a:cubicBezTo>
                    <a:lnTo>
                      <a:pt x="1" y="19491"/>
                    </a:lnTo>
                    <a:cubicBezTo>
                      <a:pt x="1" y="19576"/>
                      <a:pt x="43" y="19660"/>
                      <a:pt x="85" y="19702"/>
                    </a:cubicBezTo>
                    <a:lnTo>
                      <a:pt x="8461" y="24567"/>
                    </a:lnTo>
                    <a:lnTo>
                      <a:pt x="8546" y="24567"/>
                    </a:lnTo>
                    <a:cubicBezTo>
                      <a:pt x="8588" y="24567"/>
                      <a:pt x="8630" y="24567"/>
                      <a:pt x="8673" y="24525"/>
                    </a:cubicBezTo>
                    <a:cubicBezTo>
                      <a:pt x="8715" y="24483"/>
                      <a:pt x="8757" y="24440"/>
                      <a:pt x="8757" y="24356"/>
                    </a:cubicBezTo>
                    <a:lnTo>
                      <a:pt x="8757" y="5066"/>
                    </a:lnTo>
                    <a:cubicBezTo>
                      <a:pt x="8757" y="4981"/>
                      <a:pt x="8715" y="4897"/>
                      <a:pt x="8673" y="4854"/>
                    </a:cubicBezTo>
                    <a:lnTo>
                      <a:pt x="297" y="32"/>
                    </a:lnTo>
                    <a:cubicBezTo>
                      <a:pt x="276" y="11"/>
                      <a:pt x="244" y="0"/>
                      <a:pt x="207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1"/>
              <p:cNvSpPr/>
              <p:nvPr/>
            </p:nvSpPr>
            <p:spPr>
              <a:xfrm>
                <a:off x="4948450" y="1411300"/>
                <a:ext cx="417750" cy="241125"/>
              </a:xfrm>
              <a:custGeom>
                <a:rect b="b" l="l" r="r" t="t"/>
                <a:pathLst>
                  <a:path extrusionOk="0" h="9645" w="16710">
                    <a:moveTo>
                      <a:pt x="0" y="4823"/>
                    </a:moveTo>
                    <a:lnTo>
                      <a:pt x="8334" y="9645"/>
                    </a:lnTo>
                    <a:lnTo>
                      <a:pt x="16709" y="4823"/>
                    </a:lnTo>
                    <a:lnTo>
                      <a:pt x="8334" y="0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4943150" y="1405200"/>
                <a:ext cx="428325" cy="252525"/>
              </a:xfrm>
              <a:custGeom>
                <a:rect b="b" l="l" r="r" t="t"/>
                <a:pathLst>
                  <a:path extrusionOk="0" h="10101" w="17133">
                    <a:moveTo>
                      <a:pt x="8546" y="498"/>
                    </a:moveTo>
                    <a:lnTo>
                      <a:pt x="16498" y="5067"/>
                    </a:lnTo>
                    <a:lnTo>
                      <a:pt x="8546" y="9635"/>
                    </a:lnTo>
                    <a:lnTo>
                      <a:pt x="635" y="5067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3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101"/>
                      <a:pt x="8503" y="10101"/>
                      <a:pt x="8546" y="10101"/>
                    </a:cubicBezTo>
                    <a:cubicBezTo>
                      <a:pt x="8588" y="10101"/>
                      <a:pt x="8630" y="10101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3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5156775" y="177297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1" y="4823"/>
                    </a:moveTo>
                    <a:lnTo>
                      <a:pt x="8376" y="9645"/>
                    </a:lnTo>
                    <a:lnTo>
                      <a:pt x="16710" y="4823"/>
                    </a:lnTo>
                    <a:lnTo>
                      <a:pt x="8376" y="0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5366175" y="1411300"/>
                <a:ext cx="417750" cy="241125"/>
              </a:xfrm>
              <a:custGeom>
                <a:rect b="b" l="l" r="r" t="t"/>
                <a:pathLst>
                  <a:path extrusionOk="0" h="9645" w="16710">
                    <a:moveTo>
                      <a:pt x="16710" y="4823"/>
                    </a:moveTo>
                    <a:lnTo>
                      <a:pt x="8334" y="0"/>
                    </a:lnTo>
                    <a:lnTo>
                      <a:pt x="0" y="4823"/>
                    </a:lnTo>
                    <a:lnTo>
                      <a:pt x="8334" y="9645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5360875" y="1405200"/>
                <a:ext cx="428350" cy="252525"/>
              </a:xfrm>
              <a:custGeom>
                <a:rect b="b" l="l" r="r" t="t"/>
                <a:pathLst>
                  <a:path extrusionOk="0" h="10101" w="17134">
                    <a:moveTo>
                      <a:pt x="8546" y="498"/>
                    </a:moveTo>
                    <a:lnTo>
                      <a:pt x="16499" y="5067"/>
                    </a:lnTo>
                    <a:lnTo>
                      <a:pt x="8546" y="9635"/>
                    </a:lnTo>
                    <a:lnTo>
                      <a:pt x="635" y="5067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3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101"/>
                      <a:pt x="8504" y="10101"/>
                      <a:pt x="8546" y="10101"/>
                    </a:cubicBezTo>
                    <a:cubicBezTo>
                      <a:pt x="8588" y="10101"/>
                      <a:pt x="8630" y="10101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3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6613025" y="1861025"/>
                <a:ext cx="221050" cy="373075"/>
              </a:xfrm>
              <a:custGeom>
                <a:rect b="b" l="l" r="r" t="t"/>
                <a:pathLst>
                  <a:path extrusionOk="0" h="14923" w="8842">
                    <a:moveTo>
                      <a:pt x="8419" y="582"/>
                    </a:moveTo>
                    <a:lnTo>
                      <a:pt x="8419" y="9719"/>
                    </a:lnTo>
                    <a:lnTo>
                      <a:pt x="466" y="14288"/>
                    </a:lnTo>
                    <a:lnTo>
                      <a:pt x="466" y="5150"/>
                    </a:lnTo>
                    <a:lnTo>
                      <a:pt x="8419" y="582"/>
                    </a:lnTo>
                    <a:close/>
                    <a:moveTo>
                      <a:pt x="8593" y="0"/>
                    </a:moveTo>
                    <a:cubicBezTo>
                      <a:pt x="8556" y="0"/>
                      <a:pt x="8524" y="11"/>
                      <a:pt x="8503" y="32"/>
                    </a:cubicBezTo>
                    <a:lnTo>
                      <a:pt x="127" y="4854"/>
                    </a:lnTo>
                    <a:cubicBezTo>
                      <a:pt x="85" y="4896"/>
                      <a:pt x="43" y="4939"/>
                      <a:pt x="43" y="5023"/>
                    </a:cubicBezTo>
                    <a:lnTo>
                      <a:pt x="43" y="14668"/>
                    </a:lnTo>
                    <a:cubicBezTo>
                      <a:pt x="0" y="14753"/>
                      <a:pt x="43" y="14837"/>
                      <a:pt x="127" y="14880"/>
                    </a:cubicBezTo>
                    <a:cubicBezTo>
                      <a:pt x="170" y="14880"/>
                      <a:pt x="212" y="14922"/>
                      <a:pt x="254" y="14922"/>
                    </a:cubicBezTo>
                    <a:cubicBezTo>
                      <a:pt x="297" y="14922"/>
                      <a:pt x="339" y="14880"/>
                      <a:pt x="339" y="14880"/>
                    </a:cubicBezTo>
                    <a:lnTo>
                      <a:pt x="8715" y="10057"/>
                    </a:lnTo>
                    <a:cubicBezTo>
                      <a:pt x="8799" y="10015"/>
                      <a:pt x="8842" y="9930"/>
                      <a:pt x="8842" y="9846"/>
                    </a:cubicBezTo>
                    <a:lnTo>
                      <a:pt x="8842" y="201"/>
                    </a:lnTo>
                    <a:cubicBezTo>
                      <a:pt x="8842" y="116"/>
                      <a:pt x="8799" y="74"/>
                      <a:pt x="8715" y="32"/>
                    </a:cubicBezTo>
                    <a:cubicBezTo>
                      <a:pt x="8672" y="11"/>
                      <a:pt x="8630" y="0"/>
                      <a:pt x="859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6409975" y="174547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8376" y="1"/>
                    </a:moveTo>
                    <a:lnTo>
                      <a:pt x="0" y="4823"/>
                    </a:lnTo>
                    <a:lnTo>
                      <a:pt x="8376" y="9645"/>
                    </a:lnTo>
                    <a:lnTo>
                      <a:pt x="16710" y="4823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6403625" y="1740450"/>
                <a:ext cx="430450" cy="251450"/>
              </a:xfrm>
              <a:custGeom>
                <a:rect b="b" l="l" r="r" t="t"/>
                <a:pathLst>
                  <a:path extrusionOk="0" h="10058" w="17218">
                    <a:moveTo>
                      <a:pt x="8630" y="455"/>
                    </a:moveTo>
                    <a:lnTo>
                      <a:pt x="16541" y="5024"/>
                    </a:lnTo>
                    <a:lnTo>
                      <a:pt x="8630" y="9593"/>
                    </a:lnTo>
                    <a:lnTo>
                      <a:pt x="677" y="5024"/>
                    </a:lnTo>
                    <a:lnTo>
                      <a:pt x="8630" y="455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6" y="11"/>
                      <a:pt x="8503" y="32"/>
                    </a:cubicBezTo>
                    <a:lnTo>
                      <a:pt x="170" y="4812"/>
                    </a:lnTo>
                    <a:cubicBezTo>
                      <a:pt x="1" y="4897"/>
                      <a:pt x="1" y="5109"/>
                      <a:pt x="170" y="5193"/>
                    </a:cubicBezTo>
                    <a:lnTo>
                      <a:pt x="8503" y="10016"/>
                    </a:lnTo>
                    <a:cubicBezTo>
                      <a:pt x="8546" y="10058"/>
                      <a:pt x="8588" y="10058"/>
                      <a:pt x="8630" y="10058"/>
                    </a:cubicBezTo>
                    <a:lnTo>
                      <a:pt x="8715" y="10058"/>
                    </a:lnTo>
                    <a:lnTo>
                      <a:pt x="17091" y="5235"/>
                    </a:lnTo>
                    <a:cubicBezTo>
                      <a:pt x="17218" y="5151"/>
                      <a:pt x="17218" y="4897"/>
                      <a:pt x="17091" y="4855"/>
                    </a:cubicBezTo>
                    <a:lnTo>
                      <a:pt x="8715" y="32"/>
                    </a:lnTo>
                    <a:cubicBezTo>
                      <a:pt x="8694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6404675" y="1861025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466" y="582"/>
                    </a:moveTo>
                    <a:lnTo>
                      <a:pt x="8377" y="5150"/>
                    </a:lnTo>
                    <a:lnTo>
                      <a:pt x="8377" y="14288"/>
                    </a:lnTo>
                    <a:lnTo>
                      <a:pt x="466" y="9719"/>
                    </a:lnTo>
                    <a:lnTo>
                      <a:pt x="466" y="582"/>
                    </a:lnTo>
                    <a:close/>
                    <a:moveTo>
                      <a:pt x="218" y="0"/>
                    </a:moveTo>
                    <a:cubicBezTo>
                      <a:pt x="181" y="0"/>
                      <a:pt x="149" y="11"/>
                      <a:pt x="128" y="32"/>
                    </a:cubicBezTo>
                    <a:cubicBezTo>
                      <a:pt x="43" y="74"/>
                      <a:pt x="1" y="116"/>
                      <a:pt x="1" y="201"/>
                    </a:cubicBezTo>
                    <a:lnTo>
                      <a:pt x="1" y="9846"/>
                    </a:lnTo>
                    <a:cubicBezTo>
                      <a:pt x="1" y="9930"/>
                      <a:pt x="43" y="10015"/>
                      <a:pt x="128" y="10057"/>
                    </a:cubicBezTo>
                    <a:lnTo>
                      <a:pt x="8461" y="14880"/>
                    </a:lnTo>
                    <a:cubicBezTo>
                      <a:pt x="8504" y="14880"/>
                      <a:pt x="8546" y="14922"/>
                      <a:pt x="8588" y="14922"/>
                    </a:cubicBezTo>
                    <a:cubicBezTo>
                      <a:pt x="8631" y="14922"/>
                      <a:pt x="8673" y="14880"/>
                      <a:pt x="8673" y="14880"/>
                    </a:cubicBezTo>
                    <a:cubicBezTo>
                      <a:pt x="8757" y="14837"/>
                      <a:pt x="8800" y="14753"/>
                      <a:pt x="8800" y="14668"/>
                    </a:cubicBezTo>
                    <a:lnTo>
                      <a:pt x="8800" y="5023"/>
                    </a:lnTo>
                    <a:cubicBezTo>
                      <a:pt x="8800" y="4939"/>
                      <a:pt x="8757" y="4896"/>
                      <a:pt x="8673" y="4854"/>
                    </a:cubicBezTo>
                    <a:lnTo>
                      <a:pt x="339" y="32"/>
                    </a:lnTo>
                    <a:cubicBezTo>
                      <a:pt x="297" y="11"/>
                      <a:pt x="255" y="0"/>
                      <a:pt x="218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1"/>
              <p:cNvSpPr/>
              <p:nvPr/>
            </p:nvSpPr>
            <p:spPr>
              <a:xfrm>
                <a:off x="5986950" y="1499325"/>
                <a:ext cx="429400" cy="252525"/>
              </a:xfrm>
              <a:custGeom>
                <a:rect b="b" l="l" r="r" t="t"/>
                <a:pathLst>
                  <a:path extrusionOk="0" h="10101" w="17176">
                    <a:moveTo>
                      <a:pt x="8588" y="456"/>
                    </a:moveTo>
                    <a:lnTo>
                      <a:pt x="16498" y="5024"/>
                    </a:lnTo>
                    <a:lnTo>
                      <a:pt x="8588" y="9593"/>
                    </a:lnTo>
                    <a:lnTo>
                      <a:pt x="635" y="5024"/>
                    </a:lnTo>
                    <a:lnTo>
                      <a:pt x="8588" y="456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8" y="4855"/>
                    </a:lnTo>
                    <a:cubicBezTo>
                      <a:pt x="43" y="4897"/>
                      <a:pt x="1" y="4940"/>
                      <a:pt x="1" y="5024"/>
                    </a:cubicBezTo>
                    <a:cubicBezTo>
                      <a:pt x="1" y="5109"/>
                      <a:pt x="43" y="5193"/>
                      <a:pt x="128" y="5236"/>
                    </a:cubicBezTo>
                    <a:lnTo>
                      <a:pt x="8461" y="10058"/>
                    </a:lnTo>
                    <a:cubicBezTo>
                      <a:pt x="8503" y="10058"/>
                      <a:pt x="8546" y="10100"/>
                      <a:pt x="8588" y="10100"/>
                    </a:cubicBezTo>
                    <a:cubicBezTo>
                      <a:pt x="8630" y="10058"/>
                      <a:pt x="8673" y="10058"/>
                      <a:pt x="8673" y="10058"/>
                    </a:cubicBezTo>
                    <a:lnTo>
                      <a:pt x="17048" y="5236"/>
                    </a:lnTo>
                    <a:cubicBezTo>
                      <a:pt x="17091" y="5193"/>
                      <a:pt x="17133" y="5109"/>
                      <a:pt x="17175" y="5024"/>
                    </a:cubicBezTo>
                    <a:cubicBezTo>
                      <a:pt x="17133" y="4940"/>
                      <a:pt x="17091" y="4897"/>
                      <a:pt x="17048" y="4855"/>
                    </a:cubicBezTo>
                    <a:lnTo>
                      <a:pt x="8673" y="33"/>
                    </a:ln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6195300" y="1499325"/>
                <a:ext cx="221050" cy="373075"/>
              </a:xfrm>
              <a:custGeom>
                <a:rect b="b" l="l" r="r" t="t"/>
                <a:pathLst>
                  <a:path extrusionOk="0" h="14923" w="8842">
                    <a:moveTo>
                      <a:pt x="465" y="582"/>
                    </a:moveTo>
                    <a:lnTo>
                      <a:pt x="8418" y="5151"/>
                    </a:lnTo>
                    <a:lnTo>
                      <a:pt x="8418" y="14288"/>
                    </a:lnTo>
                    <a:lnTo>
                      <a:pt x="465" y="9720"/>
                    </a:lnTo>
                    <a:lnTo>
                      <a:pt x="465" y="582"/>
                    </a:lnTo>
                    <a:close/>
                    <a:moveTo>
                      <a:pt x="249" y="1"/>
                    </a:moveTo>
                    <a:cubicBezTo>
                      <a:pt x="212" y="1"/>
                      <a:pt x="169" y="11"/>
                      <a:pt x="127" y="33"/>
                    </a:cubicBezTo>
                    <a:cubicBezTo>
                      <a:pt x="85" y="75"/>
                      <a:pt x="42" y="117"/>
                      <a:pt x="42" y="202"/>
                    </a:cubicBezTo>
                    <a:lnTo>
                      <a:pt x="42" y="9847"/>
                    </a:lnTo>
                    <a:cubicBezTo>
                      <a:pt x="0" y="9931"/>
                      <a:pt x="42" y="10016"/>
                      <a:pt x="127" y="10058"/>
                    </a:cubicBezTo>
                    <a:lnTo>
                      <a:pt x="8503" y="14880"/>
                    </a:lnTo>
                    <a:cubicBezTo>
                      <a:pt x="8503" y="14880"/>
                      <a:pt x="8545" y="14880"/>
                      <a:pt x="8587" y="14923"/>
                    </a:cubicBezTo>
                    <a:cubicBezTo>
                      <a:pt x="8630" y="14880"/>
                      <a:pt x="8672" y="14880"/>
                      <a:pt x="8714" y="14880"/>
                    </a:cubicBezTo>
                    <a:cubicBezTo>
                      <a:pt x="8799" y="14838"/>
                      <a:pt x="8841" y="14754"/>
                      <a:pt x="8841" y="14669"/>
                    </a:cubicBezTo>
                    <a:lnTo>
                      <a:pt x="8841" y="5024"/>
                    </a:lnTo>
                    <a:cubicBezTo>
                      <a:pt x="8799" y="4940"/>
                      <a:pt x="8757" y="4897"/>
                      <a:pt x="8714" y="4855"/>
                    </a:cubicBezTo>
                    <a:lnTo>
                      <a:pt x="339" y="33"/>
                    </a:lnTo>
                    <a:cubicBezTo>
                      <a:pt x="317" y="11"/>
                      <a:pt x="286" y="1"/>
                      <a:pt x="249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5986950" y="1499325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8376" y="582"/>
                    </a:moveTo>
                    <a:lnTo>
                      <a:pt x="8376" y="9720"/>
                    </a:lnTo>
                    <a:lnTo>
                      <a:pt x="466" y="14288"/>
                    </a:lnTo>
                    <a:lnTo>
                      <a:pt x="466" y="5151"/>
                    </a:lnTo>
                    <a:lnTo>
                      <a:pt x="8376" y="582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8" y="4855"/>
                    </a:lnTo>
                    <a:cubicBezTo>
                      <a:pt x="43" y="4897"/>
                      <a:pt x="1" y="4940"/>
                      <a:pt x="1" y="5024"/>
                    </a:cubicBezTo>
                    <a:lnTo>
                      <a:pt x="1" y="14669"/>
                    </a:lnTo>
                    <a:cubicBezTo>
                      <a:pt x="1" y="14754"/>
                      <a:pt x="43" y="14838"/>
                      <a:pt x="128" y="14880"/>
                    </a:cubicBezTo>
                    <a:cubicBezTo>
                      <a:pt x="128" y="14880"/>
                      <a:pt x="170" y="14923"/>
                      <a:pt x="212" y="14923"/>
                    </a:cubicBezTo>
                    <a:cubicBezTo>
                      <a:pt x="254" y="14880"/>
                      <a:pt x="297" y="14880"/>
                      <a:pt x="339" y="14880"/>
                    </a:cubicBezTo>
                    <a:lnTo>
                      <a:pt x="8673" y="10058"/>
                    </a:lnTo>
                    <a:cubicBezTo>
                      <a:pt x="8757" y="10016"/>
                      <a:pt x="8799" y="9931"/>
                      <a:pt x="8799" y="9847"/>
                    </a:cubicBezTo>
                    <a:lnTo>
                      <a:pt x="8799" y="202"/>
                    </a:lnTo>
                    <a:cubicBezTo>
                      <a:pt x="8799" y="117"/>
                      <a:pt x="8757" y="75"/>
                      <a:pt x="8673" y="33"/>
                    </a:cubicBez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5992250" y="174547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8376" y="9645"/>
                    </a:moveTo>
                    <a:lnTo>
                      <a:pt x="16709" y="4823"/>
                    </a:lnTo>
                    <a:lnTo>
                      <a:pt x="8376" y="1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5985900" y="1740450"/>
                <a:ext cx="430450" cy="251450"/>
              </a:xfrm>
              <a:custGeom>
                <a:rect b="b" l="l" r="r" t="t"/>
                <a:pathLst>
                  <a:path extrusionOk="0" h="10058" w="17218">
                    <a:moveTo>
                      <a:pt x="8630" y="455"/>
                    </a:moveTo>
                    <a:lnTo>
                      <a:pt x="16540" y="5024"/>
                    </a:lnTo>
                    <a:lnTo>
                      <a:pt x="8630" y="9593"/>
                    </a:lnTo>
                    <a:lnTo>
                      <a:pt x="677" y="5024"/>
                    </a:lnTo>
                    <a:lnTo>
                      <a:pt x="8630" y="455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5" y="11"/>
                      <a:pt x="8503" y="32"/>
                    </a:cubicBezTo>
                    <a:lnTo>
                      <a:pt x="170" y="4812"/>
                    </a:lnTo>
                    <a:cubicBezTo>
                      <a:pt x="0" y="4897"/>
                      <a:pt x="0" y="5109"/>
                      <a:pt x="170" y="5193"/>
                    </a:cubicBezTo>
                    <a:lnTo>
                      <a:pt x="8503" y="10016"/>
                    </a:lnTo>
                    <a:cubicBezTo>
                      <a:pt x="8545" y="10058"/>
                      <a:pt x="8588" y="10058"/>
                      <a:pt x="8630" y="10058"/>
                    </a:cubicBezTo>
                    <a:lnTo>
                      <a:pt x="8715" y="10058"/>
                    </a:lnTo>
                    <a:lnTo>
                      <a:pt x="17090" y="5235"/>
                    </a:lnTo>
                    <a:cubicBezTo>
                      <a:pt x="17217" y="5151"/>
                      <a:pt x="17217" y="4897"/>
                      <a:pt x="17090" y="4855"/>
                    </a:cubicBezTo>
                    <a:lnTo>
                      <a:pt x="8715" y="32"/>
                    </a:lnTo>
                    <a:cubicBezTo>
                      <a:pt x="8693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>
                <a:off x="6409975" y="222772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16710" y="4823"/>
                    </a:moveTo>
                    <a:lnTo>
                      <a:pt x="8376" y="0"/>
                    </a:lnTo>
                    <a:lnTo>
                      <a:pt x="0" y="4823"/>
                    </a:lnTo>
                    <a:lnTo>
                      <a:pt x="8376" y="9645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>
                <a:off x="6403625" y="2223750"/>
                <a:ext cx="430450" cy="251450"/>
              </a:xfrm>
              <a:custGeom>
                <a:rect b="b" l="l" r="r" t="t"/>
                <a:pathLst>
                  <a:path extrusionOk="0" h="10058" w="17218">
                    <a:moveTo>
                      <a:pt x="8630" y="413"/>
                    </a:moveTo>
                    <a:lnTo>
                      <a:pt x="16541" y="4982"/>
                    </a:lnTo>
                    <a:lnTo>
                      <a:pt x="8630" y="9550"/>
                    </a:lnTo>
                    <a:lnTo>
                      <a:pt x="677" y="4982"/>
                    </a:lnTo>
                    <a:lnTo>
                      <a:pt x="8630" y="413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6" y="11"/>
                      <a:pt x="8503" y="32"/>
                    </a:cubicBezTo>
                    <a:lnTo>
                      <a:pt x="170" y="4855"/>
                    </a:lnTo>
                    <a:cubicBezTo>
                      <a:pt x="1" y="4897"/>
                      <a:pt x="1" y="5151"/>
                      <a:pt x="170" y="5235"/>
                    </a:cubicBezTo>
                    <a:lnTo>
                      <a:pt x="8503" y="10058"/>
                    </a:lnTo>
                    <a:lnTo>
                      <a:pt x="8715" y="10058"/>
                    </a:lnTo>
                    <a:lnTo>
                      <a:pt x="17091" y="5235"/>
                    </a:lnTo>
                    <a:cubicBezTo>
                      <a:pt x="17218" y="5151"/>
                      <a:pt x="17218" y="4897"/>
                      <a:pt x="17091" y="4855"/>
                    </a:cubicBezTo>
                    <a:lnTo>
                      <a:pt x="8715" y="32"/>
                    </a:lnTo>
                    <a:cubicBezTo>
                      <a:pt x="8694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>
                <a:off x="6404675" y="2343250"/>
                <a:ext cx="429400" cy="252525"/>
              </a:xfrm>
              <a:custGeom>
                <a:rect b="b" l="l" r="r" t="t"/>
                <a:pathLst>
                  <a:path extrusionOk="0" h="10101" w="17176">
                    <a:moveTo>
                      <a:pt x="8588" y="498"/>
                    </a:moveTo>
                    <a:lnTo>
                      <a:pt x="16499" y="5024"/>
                    </a:lnTo>
                    <a:lnTo>
                      <a:pt x="8588" y="9593"/>
                    </a:lnTo>
                    <a:lnTo>
                      <a:pt x="635" y="5024"/>
                    </a:lnTo>
                    <a:lnTo>
                      <a:pt x="8588" y="498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4" y="11"/>
                      <a:pt x="8461" y="32"/>
                    </a:cubicBezTo>
                    <a:lnTo>
                      <a:pt x="128" y="4855"/>
                    </a:lnTo>
                    <a:cubicBezTo>
                      <a:pt x="43" y="4897"/>
                      <a:pt x="1" y="4982"/>
                      <a:pt x="1" y="5024"/>
                    </a:cubicBezTo>
                    <a:cubicBezTo>
                      <a:pt x="1" y="5109"/>
                      <a:pt x="43" y="5193"/>
                      <a:pt x="128" y="5236"/>
                    </a:cubicBezTo>
                    <a:lnTo>
                      <a:pt x="8461" y="10058"/>
                    </a:lnTo>
                    <a:cubicBezTo>
                      <a:pt x="8504" y="10058"/>
                      <a:pt x="8546" y="10100"/>
                      <a:pt x="8588" y="10100"/>
                    </a:cubicBezTo>
                    <a:cubicBezTo>
                      <a:pt x="8631" y="10100"/>
                      <a:pt x="8673" y="10058"/>
                      <a:pt x="8673" y="10058"/>
                    </a:cubicBezTo>
                    <a:lnTo>
                      <a:pt x="17049" y="5236"/>
                    </a:lnTo>
                    <a:cubicBezTo>
                      <a:pt x="17091" y="5193"/>
                      <a:pt x="17133" y="5109"/>
                      <a:pt x="17176" y="5024"/>
                    </a:cubicBezTo>
                    <a:cubicBezTo>
                      <a:pt x="17133" y="4982"/>
                      <a:pt x="17091" y="4897"/>
                      <a:pt x="17049" y="4855"/>
                    </a:cubicBezTo>
                    <a:lnTo>
                      <a:pt x="8673" y="32"/>
                    </a:lnTo>
                    <a:cubicBezTo>
                      <a:pt x="8652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1"/>
              <p:cNvSpPr/>
              <p:nvPr/>
            </p:nvSpPr>
            <p:spPr>
              <a:xfrm>
                <a:off x="5986950" y="1861025"/>
                <a:ext cx="220000" cy="614175"/>
              </a:xfrm>
              <a:custGeom>
                <a:rect b="b" l="l" r="r" t="t"/>
                <a:pathLst>
                  <a:path extrusionOk="0" h="24567" w="8800">
                    <a:moveTo>
                      <a:pt x="466" y="582"/>
                    </a:moveTo>
                    <a:lnTo>
                      <a:pt x="8376" y="5150"/>
                    </a:lnTo>
                    <a:lnTo>
                      <a:pt x="8376" y="23932"/>
                    </a:lnTo>
                    <a:lnTo>
                      <a:pt x="466" y="19364"/>
                    </a:lnTo>
                    <a:lnTo>
                      <a:pt x="466" y="582"/>
                    </a:lnTo>
                    <a:close/>
                    <a:moveTo>
                      <a:pt x="217" y="0"/>
                    </a:moveTo>
                    <a:cubicBezTo>
                      <a:pt x="180" y="0"/>
                      <a:pt x="149" y="11"/>
                      <a:pt x="128" y="32"/>
                    </a:cubicBezTo>
                    <a:cubicBezTo>
                      <a:pt x="43" y="74"/>
                      <a:pt x="1" y="116"/>
                      <a:pt x="1" y="201"/>
                    </a:cubicBezTo>
                    <a:lnTo>
                      <a:pt x="1" y="19533"/>
                    </a:lnTo>
                    <a:cubicBezTo>
                      <a:pt x="1" y="19618"/>
                      <a:pt x="43" y="19702"/>
                      <a:pt x="128" y="19744"/>
                    </a:cubicBezTo>
                    <a:lnTo>
                      <a:pt x="8461" y="24567"/>
                    </a:lnTo>
                    <a:lnTo>
                      <a:pt x="8588" y="24567"/>
                    </a:lnTo>
                    <a:cubicBezTo>
                      <a:pt x="8630" y="24567"/>
                      <a:pt x="8673" y="24525"/>
                      <a:pt x="8673" y="24525"/>
                    </a:cubicBezTo>
                    <a:cubicBezTo>
                      <a:pt x="8757" y="24482"/>
                      <a:pt x="8799" y="24398"/>
                      <a:pt x="8799" y="24313"/>
                    </a:cubicBezTo>
                    <a:lnTo>
                      <a:pt x="8799" y="5023"/>
                    </a:lnTo>
                    <a:cubicBezTo>
                      <a:pt x="8799" y="4939"/>
                      <a:pt x="8757" y="4896"/>
                      <a:pt x="8673" y="4854"/>
                    </a:cubicBezTo>
                    <a:lnTo>
                      <a:pt x="339" y="32"/>
                    </a:lnTo>
                    <a:cubicBezTo>
                      <a:pt x="297" y="11"/>
                      <a:pt x="254" y="0"/>
                      <a:pt x="217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1"/>
              <p:cNvSpPr/>
              <p:nvPr/>
            </p:nvSpPr>
            <p:spPr>
              <a:xfrm>
                <a:off x="5783900" y="2348275"/>
                <a:ext cx="417750" cy="242200"/>
              </a:xfrm>
              <a:custGeom>
                <a:rect b="b" l="l" r="r" t="t"/>
                <a:pathLst>
                  <a:path extrusionOk="0" h="9688" w="16710">
                    <a:moveTo>
                      <a:pt x="16710" y="4823"/>
                    </a:moveTo>
                    <a:lnTo>
                      <a:pt x="8334" y="1"/>
                    </a:lnTo>
                    <a:lnTo>
                      <a:pt x="1" y="4823"/>
                    </a:lnTo>
                    <a:lnTo>
                      <a:pt x="8334" y="9688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1"/>
              <p:cNvSpPr/>
              <p:nvPr/>
            </p:nvSpPr>
            <p:spPr>
              <a:xfrm>
                <a:off x="5778625" y="2343250"/>
                <a:ext cx="428325" cy="252525"/>
              </a:xfrm>
              <a:custGeom>
                <a:rect b="b" l="l" r="r" t="t"/>
                <a:pathLst>
                  <a:path extrusionOk="0" h="10101" w="17133">
                    <a:moveTo>
                      <a:pt x="8545" y="498"/>
                    </a:moveTo>
                    <a:lnTo>
                      <a:pt x="16498" y="5024"/>
                    </a:lnTo>
                    <a:lnTo>
                      <a:pt x="8545" y="9593"/>
                    </a:lnTo>
                    <a:lnTo>
                      <a:pt x="635" y="5024"/>
                    </a:lnTo>
                    <a:lnTo>
                      <a:pt x="8545" y="498"/>
                    </a:lnTo>
                    <a:close/>
                    <a:moveTo>
                      <a:pt x="8550" y="1"/>
                    </a:moveTo>
                    <a:cubicBezTo>
                      <a:pt x="8513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2" y="4897"/>
                      <a:pt x="0" y="4982"/>
                      <a:pt x="0" y="5024"/>
                    </a:cubicBezTo>
                    <a:cubicBezTo>
                      <a:pt x="0" y="5109"/>
                      <a:pt x="42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058"/>
                      <a:pt x="8503" y="10100"/>
                      <a:pt x="8545" y="10100"/>
                    </a:cubicBezTo>
                    <a:cubicBezTo>
                      <a:pt x="8587" y="10100"/>
                      <a:pt x="8630" y="10058"/>
                      <a:pt x="8672" y="10058"/>
                    </a:cubicBezTo>
                    <a:lnTo>
                      <a:pt x="17006" y="5236"/>
                    </a:lnTo>
                    <a:cubicBezTo>
                      <a:pt x="17090" y="5193"/>
                      <a:pt x="17132" y="5109"/>
                      <a:pt x="17132" y="5024"/>
                    </a:cubicBezTo>
                    <a:cubicBezTo>
                      <a:pt x="17132" y="4982"/>
                      <a:pt x="17090" y="4897"/>
                      <a:pt x="17006" y="4855"/>
                    </a:cubicBezTo>
                    <a:lnTo>
                      <a:pt x="8672" y="32"/>
                    </a:lnTo>
                    <a:cubicBezTo>
                      <a:pt x="8630" y="11"/>
                      <a:pt x="8587" y="1"/>
                      <a:pt x="8550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1"/>
              <p:cNvSpPr/>
              <p:nvPr/>
            </p:nvSpPr>
            <p:spPr>
              <a:xfrm>
                <a:off x="5574500" y="1986600"/>
                <a:ext cx="417775" cy="241150"/>
              </a:xfrm>
              <a:custGeom>
                <a:rect b="b" l="l" r="r" t="t"/>
                <a:pathLst>
                  <a:path extrusionOk="0" h="9646" w="16711">
                    <a:moveTo>
                      <a:pt x="16710" y="4823"/>
                    </a:moveTo>
                    <a:lnTo>
                      <a:pt x="8377" y="0"/>
                    </a:lnTo>
                    <a:lnTo>
                      <a:pt x="1" y="4823"/>
                    </a:lnTo>
                    <a:lnTo>
                      <a:pt x="8377" y="9645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1"/>
              <p:cNvSpPr/>
              <p:nvPr/>
            </p:nvSpPr>
            <p:spPr>
              <a:xfrm>
                <a:off x="5360875" y="1887450"/>
                <a:ext cx="220000" cy="587750"/>
              </a:xfrm>
              <a:custGeom>
                <a:rect b="b" l="l" r="r" t="t"/>
                <a:pathLst>
                  <a:path extrusionOk="0" h="23510" w="8800">
                    <a:moveTo>
                      <a:pt x="8377" y="625"/>
                    </a:moveTo>
                    <a:lnTo>
                      <a:pt x="8377" y="18307"/>
                    </a:lnTo>
                    <a:lnTo>
                      <a:pt x="424" y="22875"/>
                    </a:lnTo>
                    <a:lnTo>
                      <a:pt x="424" y="5193"/>
                    </a:lnTo>
                    <a:lnTo>
                      <a:pt x="8377" y="625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6"/>
                    </a:cubicBezTo>
                    <a:lnTo>
                      <a:pt x="1" y="23298"/>
                    </a:lnTo>
                    <a:cubicBezTo>
                      <a:pt x="1" y="23383"/>
                      <a:pt x="43" y="23468"/>
                      <a:pt x="85" y="23510"/>
                    </a:cubicBezTo>
                    <a:lnTo>
                      <a:pt x="212" y="23510"/>
                    </a:lnTo>
                    <a:cubicBezTo>
                      <a:pt x="255" y="23510"/>
                      <a:pt x="297" y="23468"/>
                      <a:pt x="297" y="23468"/>
                    </a:cubicBezTo>
                    <a:lnTo>
                      <a:pt x="8673" y="18645"/>
                    </a:lnTo>
                    <a:cubicBezTo>
                      <a:pt x="8757" y="18603"/>
                      <a:pt x="8800" y="18518"/>
                      <a:pt x="8800" y="18476"/>
                    </a:cubicBezTo>
                    <a:lnTo>
                      <a:pt x="8800" y="244"/>
                    </a:lnTo>
                    <a:cubicBezTo>
                      <a:pt x="8800" y="159"/>
                      <a:pt x="8757" y="75"/>
                      <a:pt x="8673" y="32"/>
                    </a:cubicBez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1"/>
              <p:cNvSpPr/>
              <p:nvPr/>
            </p:nvSpPr>
            <p:spPr>
              <a:xfrm>
                <a:off x="5360875" y="2343250"/>
                <a:ext cx="428350" cy="252525"/>
              </a:xfrm>
              <a:custGeom>
                <a:rect b="b" l="l" r="r" t="t"/>
                <a:pathLst>
                  <a:path extrusionOk="0" h="10101" w="17134">
                    <a:moveTo>
                      <a:pt x="8546" y="498"/>
                    </a:moveTo>
                    <a:lnTo>
                      <a:pt x="16499" y="5024"/>
                    </a:lnTo>
                    <a:lnTo>
                      <a:pt x="8546" y="9593"/>
                    </a:lnTo>
                    <a:lnTo>
                      <a:pt x="635" y="5024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24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058"/>
                      <a:pt x="8504" y="10100"/>
                      <a:pt x="8546" y="10100"/>
                    </a:cubicBezTo>
                    <a:cubicBezTo>
                      <a:pt x="8588" y="10100"/>
                      <a:pt x="8630" y="10058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24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2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1"/>
              <p:cNvSpPr/>
              <p:nvPr/>
            </p:nvSpPr>
            <p:spPr>
              <a:xfrm>
                <a:off x="5569225" y="1525775"/>
                <a:ext cx="220000" cy="587750"/>
              </a:xfrm>
              <a:custGeom>
                <a:rect b="b" l="l" r="r" t="t"/>
                <a:pathLst>
                  <a:path extrusionOk="0" h="23510" w="8800">
                    <a:moveTo>
                      <a:pt x="8376" y="624"/>
                    </a:moveTo>
                    <a:lnTo>
                      <a:pt x="8376" y="18306"/>
                    </a:lnTo>
                    <a:lnTo>
                      <a:pt x="466" y="22875"/>
                    </a:lnTo>
                    <a:lnTo>
                      <a:pt x="466" y="5193"/>
                    </a:lnTo>
                    <a:lnTo>
                      <a:pt x="8376" y="624"/>
                    </a:lnTo>
                    <a:close/>
                    <a:moveTo>
                      <a:pt x="8582" y="0"/>
                    </a:moveTo>
                    <a:cubicBezTo>
                      <a:pt x="8545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0" y="4981"/>
                      <a:pt x="0" y="5066"/>
                    </a:cubicBezTo>
                    <a:lnTo>
                      <a:pt x="0" y="23256"/>
                    </a:lnTo>
                    <a:cubicBezTo>
                      <a:pt x="0" y="23340"/>
                      <a:pt x="43" y="23425"/>
                      <a:pt x="127" y="23467"/>
                    </a:cubicBezTo>
                    <a:cubicBezTo>
                      <a:pt x="127" y="23467"/>
                      <a:pt x="170" y="23510"/>
                      <a:pt x="212" y="23510"/>
                    </a:cubicBezTo>
                    <a:cubicBezTo>
                      <a:pt x="254" y="23510"/>
                      <a:pt x="296" y="23467"/>
                      <a:pt x="339" y="23467"/>
                    </a:cubicBezTo>
                    <a:lnTo>
                      <a:pt x="8672" y="18645"/>
                    </a:lnTo>
                    <a:cubicBezTo>
                      <a:pt x="8757" y="18603"/>
                      <a:pt x="8799" y="18518"/>
                      <a:pt x="8799" y="18433"/>
                    </a:cubicBezTo>
                    <a:lnTo>
                      <a:pt x="8799" y="244"/>
                    </a:lnTo>
                    <a:cubicBezTo>
                      <a:pt x="8799" y="159"/>
                      <a:pt x="8757" y="74"/>
                      <a:pt x="8672" y="32"/>
                    </a:cubicBezTo>
                    <a:cubicBezTo>
                      <a:pt x="8651" y="11"/>
                      <a:pt x="8619" y="0"/>
                      <a:pt x="8582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0" name="Google Shape;330;p11"/>
            <p:cNvGrpSpPr/>
            <p:nvPr/>
          </p:nvGrpSpPr>
          <p:grpSpPr>
            <a:xfrm>
              <a:off x="5907023" y="3860061"/>
              <a:ext cx="6485741" cy="3134627"/>
              <a:chOff x="4316025" y="1405200"/>
              <a:chExt cx="2518050" cy="1217000"/>
            </a:xfrm>
          </p:grpSpPr>
          <p:sp>
            <p:nvSpPr>
              <p:cNvPr id="331" name="Google Shape;331;p11"/>
              <p:cNvSpPr/>
              <p:nvPr/>
            </p:nvSpPr>
            <p:spPr>
              <a:xfrm>
                <a:off x="4316025" y="1766900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8376" y="624"/>
                    </a:moveTo>
                    <a:lnTo>
                      <a:pt x="8376" y="9761"/>
                    </a:lnTo>
                    <a:lnTo>
                      <a:pt x="424" y="14330"/>
                    </a:lnTo>
                    <a:lnTo>
                      <a:pt x="424" y="5193"/>
                    </a:lnTo>
                    <a:lnTo>
                      <a:pt x="8376" y="624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1" y="4981"/>
                      <a:pt x="1" y="5066"/>
                    </a:cubicBezTo>
                    <a:lnTo>
                      <a:pt x="1" y="14711"/>
                    </a:lnTo>
                    <a:cubicBezTo>
                      <a:pt x="1" y="14795"/>
                      <a:pt x="43" y="14880"/>
                      <a:pt x="127" y="14922"/>
                    </a:cubicBezTo>
                    <a:lnTo>
                      <a:pt x="212" y="14922"/>
                    </a:lnTo>
                    <a:cubicBezTo>
                      <a:pt x="254" y="14922"/>
                      <a:pt x="297" y="14922"/>
                      <a:pt x="339" y="14880"/>
                    </a:cubicBezTo>
                    <a:lnTo>
                      <a:pt x="8672" y="10057"/>
                    </a:lnTo>
                    <a:cubicBezTo>
                      <a:pt x="8757" y="10015"/>
                      <a:pt x="8799" y="9973"/>
                      <a:pt x="8799" y="9888"/>
                    </a:cubicBezTo>
                    <a:lnTo>
                      <a:pt x="8799" y="243"/>
                    </a:lnTo>
                    <a:cubicBezTo>
                      <a:pt x="8799" y="159"/>
                      <a:pt x="8757" y="74"/>
                      <a:pt x="8672" y="32"/>
                    </a:cubicBez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1"/>
              <p:cNvSpPr/>
              <p:nvPr/>
            </p:nvSpPr>
            <p:spPr>
              <a:xfrm>
                <a:off x="4321325" y="2014100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8376" y="9645"/>
                    </a:moveTo>
                    <a:lnTo>
                      <a:pt x="16709" y="4823"/>
                    </a:lnTo>
                    <a:lnTo>
                      <a:pt x="8376" y="0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1"/>
              <p:cNvSpPr/>
              <p:nvPr/>
            </p:nvSpPr>
            <p:spPr>
              <a:xfrm>
                <a:off x="4316025" y="2008025"/>
                <a:ext cx="428325" cy="252500"/>
              </a:xfrm>
              <a:custGeom>
                <a:rect b="b" l="l" r="r" t="t"/>
                <a:pathLst>
                  <a:path extrusionOk="0" h="10100" w="17133">
                    <a:moveTo>
                      <a:pt x="8588" y="497"/>
                    </a:moveTo>
                    <a:lnTo>
                      <a:pt x="16498" y="5066"/>
                    </a:lnTo>
                    <a:lnTo>
                      <a:pt x="8588" y="9634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6"/>
                      <a:pt x="1" y="4981"/>
                      <a:pt x="1" y="5066"/>
                    </a:cubicBezTo>
                    <a:cubicBezTo>
                      <a:pt x="1" y="5150"/>
                      <a:pt x="43" y="5193"/>
                      <a:pt x="127" y="5235"/>
                    </a:cubicBezTo>
                    <a:lnTo>
                      <a:pt x="8461" y="10057"/>
                    </a:lnTo>
                    <a:cubicBezTo>
                      <a:pt x="8503" y="10100"/>
                      <a:pt x="8546" y="10100"/>
                      <a:pt x="8588" y="10100"/>
                    </a:cubicBezTo>
                    <a:cubicBezTo>
                      <a:pt x="8630" y="10100"/>
                      <a:pt x="8630" y="10100"/>
                      <a:pt x="8672" y="10057"/>
                    </a:cubicBezTo>
                    <a:lnTo>
                      <a:pt x="17048" y="5235"/>
                    </a:lnTo>
                    <a:cubicBezTo>
                      <a:pt x="17091" y="5193"/>
                      <a:pt x="17133" y="5150"/>
                      <a:pt x="17133" y="5066"/>
                    </a:cubicBezTo>
                    <a:cubicBezTo>
                      <a:pt x="17133" y="4981"/>
                      <a:pt x="17091" y="4896"/>
                      <a:pt x="17048" y="4854"/>
                    </a:cubicBezTo>
                    <a:lnTo>
                      <a:pt x="8672" y="32"/>
                    </a:ln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1"/>
              <p:cNvSpPr/>
              <p:nvPr/>
            </p:nvSpPr>
            <p:spPr>
              <a:xfrm>
                <a:off x="4524375" y="1766900"/>
                <a:ext cx="219975" cy="373075"/>
              </a:xfrm>
              <a:custGeom>
                <a:rect b="b" l="l" r="r" t="t"/>
                <a:pathLst>
                  <a:path extrusionOk="0" h="14923" w="8799">
                    <a:moveTo>
                      <a:pt x="465" y="624"/>
                    </a:moveTo>
                    <a:lnTo>
                      <a:pt x="8376" y="5193"/>
                    </a:lnTo>
                    <a:lnTo>
                      <a:pt x="8376" y="14330"/>
                    </a:lnTo>
                    <a:lnTo>
                      <a:pt x="465" y="9761"/>
                    </a:lnTo>
                    <a:lnTo>
                      <a:pt x="465" y="624"/>
                    </a:lnTo>
                    <a:close/>
                    <a:moveTo>
                      <a:pt x="249" y="0"/>
                    </a:moveTo>
                    <a:cubicBezTo>
                      <a:pt x="212" y="0"/>
                      <a:pt x="169" y="11"/>
                      <a:pt x="127" y="32"/>
                    </a:cubicBezTo>
                    <a:cubicBezTo>
                      <a:pt x="42" y="74"/>
                      <a:pt x="0" y="159"/>
                      <a:pt x="42" y="243"/>
                    </a:cubicBezTo>
                    <a:lnTo>
                      <a:pt x="42" y="9846"/>
                    </a:lnTo>
                    <a:cubicBezTo>
                      <a:pt x="42" y="9931"/>
                      <a:pt x="42" y="10015"/>
                      <a:pt x="127" y="10057"/>
                    </a:cubicBezTo>
                    <a:lnTo>
                      <a:pt x="8503" y="14922"/>
                    </a:lnTo>
                    <a:lnTo>
                      <a:pt x="8587" y="14922"/>
                    </a:lnTo>
                    <a:cubicBezTo>
                      <a:pt x="8630" y="14922"/>
                      <a:pt x="8672" y="14922"/>
                      <a:pt x="8714" y="14880"/>
                    </a:cubicBezTo>
                    <a:cubicBezTo>
                      <a:pt x="8757" y="14838"/>
                      <a:pt x="8799" y="14795"/>
                      <a:pt x="8799" y="14711"/>
                    </a:cubicBezTo>
                    <a:lnTo>
                      <a:pt x="8799" y="5066"/>
                    </a:lnTo>
                    <a:cubicBezTo>
                      <a:pt x="8799" y="4981"/>
                      <a:pt x="8757" y="4897"/>
                      <a:pt x="8714" y="4854"/>
                    </a:cubicBezTo>
                    <a:lnTo>
                      <a:pt x="338" y="32"/>
                    </a:lnTo>
                    <a:cubicBezTo>
                      <a:pt x="317" y="11"/>
                      <a:pt x="286" y="0"/>
                      <a:pt x="249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11"/>
              <p:cNvSpPr/>
              <p:nvPr/>
            </p:nvSpPr>
            <p:spPr>
              <a:xfrm>
                <a:off x="4732700" y="2250200"/>
                <a:ext cx="430450" cy="251450"/>
              </a:xfrm>
              <a:custGeom>
                <a:rect b="b" l="l" r="r" t="t"/>
                <a:pathLst>
                  <a:path extrusionOk="0" h="10058" w="17218">
                    <a:moveTo>
                      <a:pt x="8630" y="455"/>
                    </a:moveTo>
                    <a:lnTo>
                      <a:pt x="16541" y="5023"/>
                    </a:lnTo>
                    <a:lnTo>
                      <a:pt x="8630" y="9592"/>
                    </a:lnTo>
                    <a:lnTo>
                      <a:pt x="677" y="5023"/>
                    </a:lnTo>
                    <a:lnTo>
                      <a:pt x="8630" y="455"/>
                    </a:lnTo>
                    <a:close/>
                    <a:moveTo>
                      <a:pt x="8625" y="0"/>
                    </a:moveTo>
                    <a:cubicBezTo>
                      <a:pt x="8588" y="0"/>
                      <a:pt x="8546" y="11"/>
                      <a:pt x="8503" y="32"/>
                    </a:cubicBezTo>
                    <a:lnTo>
                      <a:pt x="170" y="4854"/>
                    </a:lnTo>
                    <a:cubicBezTo>
                      <a:pt x="1" y="4939"/>
                      <a:pt x="1" y="5150"/>
                      <a:pt x="170" y="5235"/>
                    </a:cubicBezTo>
                    <a:lnTo>
                      <a:pt x="8503" y="10057"/>
                    </a:lnTo>
                    <a:lnTo>
                      <a:pt x="8715" y="10057"/>
                    </a:lnTo>
                    <a:lnTo>
                      <a:pt x="17091" y="5235"/>
                    </a:lnTo>
                    <a:cubicBezTo>
                      <a:pt x="17217" y="5150"/>
                      <a:pt x="17217" y="4939"/>
                      <a:pt x="17091" y="4854"/>
                    </a:cubicBezTo>
                    <a:lnTo>
                      <a:pt x="8715" y="32"/>
                    </a:lnTo>
                    <a:cubicBezTo>
                      <a:pt x="8694" y="11"/>
                      <a:pt x="8662" y="0"/>
                      <a:pt x="8625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1"/>
              <p:cNvSpPr/>
              <p:nvPr/>
            </p:nvSpPr>
            <p:spPr>
              <a:xfrm>
                <a:off x="4733750" y="2128575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424" y="624"/>
                    </a:moveTo>
                    <a:lnTo>
                      <a:pt x="8377" y="5193"/>
                    </a:lnTo>
                    <a:lnTo>
                      <a:pt x="8377" y="14330"/>
                    </a:lnTo>
                    <a:lnTo>
                      <a:pt x="424" y="9762"/>
                    </a:lnTo>
                    <a:lnTo>
                      <a:pt x="424" y="624"/>
                    </a:lnTo>
                    <a:close/>
                    <a:moveTo>
                      <a:pt x="218" y="0"/>
                    </a:moveTo>
                    <a:cubicBezTo>
                      <a:pt x="181" y="0"/>
                      <a:pt x="149" y="11"/>
                      <a:pt x="128" y="32"/>
                    </a:cubicBezTo>
                    <a:cubicBezTo>
                      <a:pt x="43" y="74"/>
                      <a:pt x="1" y="159"/>
                      <a:pt x="1" y="244"/>
                    </a:cubicBezTo>
                    <a:lnTo>
                      <a:pt x="1" y="9888"/>
                    </a:lnTo>
                    <a:cubicBezTo>
                      <a:pt x="1" y="9973"/>
                      <a:pt x="43" y="10058"/>
                      <a:pt x="128" y="10100"/>
                    </a:cubicBezTo>
                    <a:lnTo>
                      <a:pt x="8461" y="14922"/>
                    </a:lnTo>
                    <a:lnTo>
                      <a:pt x="8588" y="14922"/>
                    </a:lnTo>
                    <a:cubicBezTo>
                      <a:pt x="8630" y="14922"/>
                      <a:pt x="8673" y="14922"/>
                      <a:pt x="8673" y="14880"/>
                    </a:cubicBezTo>
                    <a:cubicBezTo>
                      <a:pt x="8757" y="14838"/>
                      <a:pt x="8800" y="14796"/>
                      <a:pt x="8800" y="14711"/>
                    </a:cubicBezTo>
                    <a:lnTo>
                      <a:pt x="8800" y="5066"/>
                    </a:lnTo>
                    <a:cubicBezTo>
                      <a:pt x="8800" y="4981"/>
                      <a:pt x="8757" y="4897"/>
                      <a:pt x="8673" y="4855"/>
                    </a:cubicBezTo>
                    <a:lnTo>
                      <a:pt x="339" y="32"/>
                    </a:lnTo>
                    <a:cubicBezTo>
                      <a:pt x="297" y="11"/>
                      <a:pt x="255" y="0"/>
                      <a:pt x="218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1"/>
              <p:cNvSpPr/>
              <p:nvPr/>
            </p:nvSpPr>
            <p:spPr>
              <a:xfrm>
                <a:off x="4942100" y="2128575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8376" y="624"/>
                    </a:moveTo>
                    <a:lnTo>
                      <a:pt x="8376" y="9762"/>
                    </a:lnTo>
                    <a:lnTo>
                      <a:pt x="466" y="14330"/>
                    </a:lnTo>
                    <a:lnTo>
                      <a:pt x="466" y="5193"/>
                    </a:lnTo>
                    <a:lnTo>
                      <a:pt x="8376" y="624"/>
                    </a:lnTo>
                    <a:close/>
                    <a:moveTo>
                      <a:pt x="8593" y="0"/>
                    </a:moveTo>
                    <a:cubicBezTo>
                      <a:pt x="8556" y="0"/>
                      <a:pt x="8524" y="11"/>
                      <a:pt x="8503" y="32"/>
                    </a:cubicBezTo>
                    <a:lnTo>
                      <a:pt x="127" y="4855"/>
                    </a:lnTo>
                    <a:cubicBezTo>
                      <a:pt x="43" y="4897"/>
                      <a:pt x="0" y="4981"/>
                      <a:pt x="43" y="5066"/>
                    </a:cubicBezTo>
                    <a:lnTo>
                      <a:pt x="43" y="14711"/>
                    </a:lnTo>
                    <a:cubicBezTo>
                      <a:pt x="43" y="14796"/>
                      <a:pt x="85" y="14880"/>
                      <a:pt x="127" y="14922"/>
                    </a:cubicBezTo>
                    <a:lnTo>
                      <a:pt x="254" y="14922"/>
                    </a:lnTo>
                    <a:cubicBezTo>
                      <a:pt x="296" y="14922"/>
                      <a:pt x="339" y="14922"/>
                      <a:pt x="339" y="14880"/>
                    </a:cubicBezTo>
                    <a:lnTo>
                      <a:pt x="8715" y="10058"/>
                    </a:lnTo>
                    <a:cubicBezTo>
                      <a:pt x="8757" y="10015"/>
                      <a:pt x="8799" y="9931"/>
                      <a:pt x="8799" y="9888"/>
                    </a:cubicBezTo>
                    <a:lnTo>
                      <a:pt x="8799" y="244"/>
                    </a:lnTo>
                    <a:cubicBezTo>
                      <a:pt x="8799" y="159"/>
                      <a:pt x="8757" y="74"/>
                      <a:pt x="8715" y="32"/>
                    </a:cubicBezTo>
                    <a:cubicBezTo>
                      <a:pt x="8672" y="11"/>
                      <a:pt x="8630" y="0"/>
                      <a:pt x="8593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1"/>
              <p:cNvSpPr/>
              <p:nvPr/>
            </p:nvSpPr>
            <p:spPr>
              <a:xfrm>
                <a:off x="4739050" y="2014100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8376" y="0"/>
                    </a:moveTo>
                    <a:lnTo>
                      <a:pt x="0" y="4823"/>
                    </a:lnTo>
                    <a:lnTo>
                      <a:pt x="8376" y="9645"/>
                    </a:lnTo>
                    <a:lnTo>
                      <a:pt x="16710" y="4823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11"/>
              <p:cNvSpPr/>
              <p:nvPr/>
            </p:nvSpPr>
            <p:spPr>
              <a:xfrm>
                <a:off x="4733750" y="2008025"/>
                <a:ext cx="428350" cy="252500"/>
              </a:xfrm>
              <a:custGeom>
                <a:rect b="b" l="l" r="r" t="t"/>
                <a:pathLst>
                  <a:path extrusionOk="0" h="10100" w="17134">
                    <a:moveTo>
                      <a:pt x="8588" y="497"/>
                    </a:moveTo>
                    <a:lnTo>
                      <a:pt x="16499" y="5066"/>
                    </a:lnTo>
                    <a:lnTo>
                      <a:pt x="8588" y="9634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4" y="11"/>
                      <a:pt x="8461" y="32"/>
                    </a:cubicBezTo>
                    <a:lnTo>
                      <a:pt x="128" y="4854"/>
                    </a:lnTo>
                    <a:cubicBezTo>
                      <a:pt x="43" y="4896"/>
                      <a:pt x="1" y="4981"/>
                      <a:pt x="1" y="5066"/>
                    </a:cubicBezTo>
                    <a:cubicBezTo>
                      <a:pt x="1" y="5150"/>
                      <a:pt x="43" y="5193"/>
                      <a:pt x="128" y="5235"/>
                    </a:cubicBezTo>
                    <a:lnTo>
                      <a:pt x="8461" y="10057"/>
                    </a:lnTo>
                    <a:cubicBezTo>
                      <a:pt x="8504" y="10100"/>
                      <a:pt x="8546" y="10100"/>
                      <a:pt x="8588" y="10100"/>
                    </a:cubicBezTo>
                    <a:cubicBezTo>
                      <a:pt x="8630" y="10100"/>
                      <a:pt x="8673" y="10100"/>
                      <a:pt x="8673" y="10057"/>
                    </a:cubicBezTo>
                    <a:lnTo>
                      <a:pt x="17049" y="5235"/>
                    </a:lnTo>
                    <a:cubicBezTo>
                      <a:pt x="17091" y="5193"/>
                      <a:pt x="17133" y="5150"/>
                      <a:pt x="17133" y="5066"/>
                    </a:cubicBezTo>
                    <a:cubicBezTo>
                      <a:pt x="17133" y="4981"/>
                      <a:pt x="17091" y="4896"/>
                      <a:pt x="17049" y="4854"/>
                    </a:cubicBezTo>
                    <a:lnTo>
                      <a:pt x="8673" y="32"/>
                    </a:lnTo>
                    <a:cubicBezTo>
                      <a:pt x="8652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11"/>
              <p:cNvSpPr/>
              <p:nvPr/>
            </p:nvSpPr>
            <p:spPr>
              <a:xfrm>
                <a:off x="4321325" y="1531850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0" y="4823"/>
                    </a:moveTo>
                    <a:lnTo>
                      <a:pt x="8376" y="9645"/>
                    </a:lnTo>
                    <a:lnTo>
                      <a:pt x="16709" y="4823"/>
                    </a:lnTo>
                    <a:lnTo>
                      <a:pt x="8376" y="1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1"/>
              <p:cNvSpPr/>
              <p:nvPr/>
            </p:nvSpPr>
            <p:spPr>
              <a:xfrm>
                <a:off x="4321325" y="237577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0" y="4823"/>
                    </a:moveTo>
                    <a:lnTo>
                      <a:pt x="8376" y="9645"/>
                    </a:lnTo>
                    <a:lnTo>
                      <a:pt x="16709" y="4823"/>
                    </a:lnTo>
                    <a:lnTo>
                      <a:pt x="8376" y="0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1"/>
              <p:cNvSpPr/>
              <p:nvPr/>
            </p:nvSpPr>
            <p:spPr>
              <a:xfrm>
                <a:off x="4316025" y="2369700"/>
                <a:ext cx="428325" cy="252500"/>
              </a:xfrm>
              <a:custGeom>
                <a:rect b="b" l="l" r="r" t="t"/>
                <a:pathLst>
                  <a:path extrusionOk="0" h="10100" w="17133">
                    <a:moveTo>
                      <a:pt x="8588" y="497"/>
                    </a:moveTo>
                    <a:lnTo>
                      <a:pt x="16498" y="5066"/>
                    </a:lnTo>
                    <a:lnTo>
                      <a:pt x="8588" y="9635"/>
                    </a:lnTo>
                    <a:lnTo>
                      <a:pt x="635" y="5066"/>
                    </a:lnTo>
                    <a:lnTo>
                      <a:pt x="8588" y="497"/>
                    </a:lnTo>
                    <a:close/>
                    <a:moveTo>
                      <a:pt x="8583" y="0"/>
                    </a:moveTo>
                    <a:cubicBezTo>
                      <a:pt x="8546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1" y="4981"/>
                      <a:pt x="1" y="5066"/>
                    </a:cubicBezTo>
                    <a:cubicBezTo>
                      <a:pt x="1" y="5151"/>
                      <a:pt x="43" y="5193"/>
                      <a:pt x="127" y="5235"/>
                    </a:cubicBezTo>
                    <a:lnTo>
                      <a:pt x="8461" y="10058"/>
                    </a:lnTo>
                    <a:cubicBezTo>
                      <a:pt x="8503" y="10100"/>
                      <a:pt x="8546" y="10100"/>
                      <a:pt x="8588" y="10100"/>
                    </a:cubicBezTo>
                    <a:cubicBezTo>
                      <a:pt x="8630" y="10100"/>
                      <a:pt x="8630" y="10100"/>
                      <a:pt x="8672" y="10058"/>
                    </a:cubicBezTo>
                    <a:lnTo>
                      <a:pt x="17048" y="5235"/>
                    </a:lnTo>
                    <a:cubicBezTo>
                      <a:pt x="17091" y="5193"/>
                      <a:pt x="17133" y="5151"/>
                      <a:pt x="17133" y="5066"/>
                    </a:cubicBezTo>
                    <a:cubicBezTo>
                      <a:pt x="17133" y="4981"/>
                      <a:pt x="17091" y="4897"/>
                      <a:pt x="17048" y="4854"/>
                    </a:cubicBezTo>
                    <a:lnTo>
                      <a:pt x="8672" y="32"/>
                    </a:lnTo>
                    <a:cubicBezTo>
                      <a:pt x="8651" y="11"/>
                      <a:pt x="8620" y="0"/>
                      <a:pt x="8583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1"/>
              <p:cNvSpPr/>
              <p:nvPr/>
            </p:nvSpPr>
            <p:spPr>
              <a:xfrm>
                <a:off x="4316025" y="1405200"/>
                <a:ext cx="428325" cy="252525"/>
              </a:xfrm>
              <a:custGeom>
                <a:rect b="b" l="l" r="r" t="t"/>
                <a:pathLst>
                  <a:path extrusionOk="0" h="10101" w="17133">
                    <a:moveTo>
                      <a:pt x="8588" y="498"/>
                    </a:moveTo>
                    <a:lnTo>
                      <a:pt x="16498" y="5067"/>
                    </a:lnTo>
                    <a:lnTo>
                      <a:pt x="8588" y="9635"/>
                    </a:lnTo>
                    <a:lnTo>
                      <a:pt x="635" y="5067"/>
                    </a:lnTo>
                    <a:lnTo>
                      <a:pt x="8588" y="498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7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127" y="5236"/>
                    </a:cubicBezTo>
                    <a:lnTo>
                      <a:pt x="8461" y="10058"/>
                    </a:lnTo>
                    <a:cubicBezTo>
                      <a:pt x="8503" y="10101"/>
                      <a:pt x="8546" y="10101"/>
                      <a:pt x="8588" y="10101"/>
                    </a:cubicBezTo>
                    <a:cubicBezTo>
                      <a:pt x="8630" y="10101"/>
                      <a:pt x="8630" y="10101"/>
                      <a:pt x="8672" y="10058"/>
                    </a:cubicBezTo>
                    <a:lnTo>
                      <a:pt x="17048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48" y="4855"/>
                    </a:cubicBezTo>
                    <a:lnTo>
                      <a:pt x="8672" y="33"/>
                    </a:ln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1"/>
              <p:cNvSpPr/>
              <p:nvPr/>
            </p:nvSpPr>
            <p:spPr>
              <a:xfrm>
                <a:off x="4943150" y="1525775"/>
                <a:ext cx="218950" cy="614200"/>
              </a:xfrm>
              <a:custGeom>
                <a:rect b="b" l="l" r="r" t="t"/>
                <a:pathLst>
                  <a:path extrusionOk="0" h="24568" w="8758">
                    <a:moveTo>
                      <a:pt x="424" y="624"/>
                    </a:moveTo>
                    <a:lnTo>
                      <a:pt x="8334" y="5193"/>
                    </a:lnTo>
                    <a:lnTo>
                      <a:pt x="8334" y="23975"/>
                    </a:lnTo>
                    <a:lnTo>
                      <a:pt x="424" y="19406"/>
                    </a:lnTo>
                    <a:lnTo>
                      <a:pt x="424" y="624"/>
                    </a:lnTo>
                    <a:close/>
                    <a:moveTo>
                      <a:pt x="207" y="0"/>
                    </a:moveTo>
                    <a:cubicBezTo>
                      <a:pt x="170" y="0"/>
                      <a:pt x="128" y="11"/>
                      <a:pt x="85" y="32"/>
                    </a:cubicBezTo>
                    <a:cubicBezTo>
                      <a:pt x="43" y="74"/>
                      <a:pt x="1" y="159"/>
                      <a:pt x="1" y="244"/>
                    </a:cubicBezTo>
                    <a:lnTo>
                      <a:pt x="1" y="19491"/>
                    </a:lnTo>
                    <a:cubicBezTo>
                      <a:pt x="1" y="19576"/>
                      <a:pt x="43" y="19660"/>
                      <a:pt x="85" y="19702"/>
                    </a:cubicBezTo>
                    <a:lnTo>
                      <a:pt x="8461" y="24567"/>
                    </a:lnTo>
                    <a:lnTo>
                      <a:pt x="8546" y="24567"/>
                    </a:lnTo>
                    <a:cubicBezTo>
                      <a:pt x="8588" y="24567"/>
                      <a:pt x="8630" y="24567"/>
                      <a:pt x="8673" y="24525"/>
                    </a:cubicBezTo>
                    <a:cubicBezTo>
                      <a:pt x="8715" y="24483"/>
                      <a:pt x="8757" y="24440"/>
                      <a:pt x="8757" y="24356"/>
                    </a:cubicBezTo>
                    <a:lnTo>
                      <a:pt x="8757" y="5066"/>
                    </a:lnTo>
                    <a:cubicBezTo>
                      <a:pt x="8757" y="4981"/>
                      <a:pt x="8715" y="4897"/>
                      <a:pt x="8673" y="4854"/>
                    </a:cubicBezTo>
                    <a:lnTo>
                      <a:pt x="297" y="32"/>
                    </a:lnTo>
                    <a:cubicBezTo>
                      <a:pt x="276" y="11"/>
                      <a:pt x="244" y="0"/>
                      <a:pt x="207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4948450" y="1411300"/>
                <a:ext cx="417750" cy="241125"/>
              </a:xfrm>
              <a:custGeom>
                <a:rect b="b" l="l" r="r" t="t"/>
                <a:pathLst>
                  <a:path extrusionOk="0" h="9645" w="16710">
                    <a:moveTo>
                      <a:pt x="0" y="4823"/>
                    </a:moveTo>
                    <a:lnTo>
                      <a:pt x="8334" y="9645"/>
                    </a:lnTo>
                    <a:lnTo>
                      <a:pt x="16709" y="4823"/>
                    </a:lnTo>
                    <a:lnTo>
                      <a:pt x="8334" y="0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4943150" y="1405200"/>
                <a:ext cx="428325" cy="252525"/>
              </a:xfrm>
              <a:custGeom>
                <a:rect b="b" l="l" r="r" t="t"/>
                <a:pathLst>
                  <a:path extrusionOk="0" h="10101" w="17133">
                    <a:moveTo>
                      <a:pt x="8546" y="498"/>
                    </a:moveTo>
                    <a:lnTo>
                      <a:pt x="16498" y="5067"/>
                    </a:lnTo>
                    <a:lnTo>
                      <a:pt x="8546" y="9635"/>
                    </a:lnTo>
                    <a:lnTo>
                      <a:pt x="635" y="5067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3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101"/>
                      <a:pt x="8503" y="10101"/>
                      <a:pt x="8546" y="10101"/>
                    </a:cubicBezTo>
                    <a:cubicBezTo>
                      <a:pt x="8588" y="10101"/>
                      <a:pt x="8630" y="10101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3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5156775" y="177297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1" y="4823"/>
                    </a:moveTo>
                    <a:lnTo>
                      <a:pt x="8376" y="9645"/>
                    </a:lnTo>
                    <a:lnTo>
                      <a:pt x="16710" y="4823"/>
                    </a:lnTo>
                    <a:lnTo>
                      <a:pt x="8376" y="0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5366175" y="1411300"/>
                <a:ext cx="417750" cy="241125"/>
              </a:xfrm>
              <a:custGeom>
                <a:rect b="b" l="l" r="r" t="t"/>
                <a:pathLst>
                  <a:path extrusionOk="0" h="9645" w="16710">
                    <a:moveTo>
                      <a:pt x="16710" y="4823"/>
                    </a:moveTo>
                    <a:lnTo>
                      <a:pt x="8334" y="0"/>
                    </a:lnTo>
                    <a:lnTo>
                      <a:pt x="0" y="4823"/>
                    </a:lnTo>
                    <a:lnTo>
                      <a:pt x="8334" y="9645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5360875" y="1405200"/>
                <a:ext cx="428350" cy="252525"/>
              </a:xfrm>
              <a:custGeom>
                <a:rect b="b" l="l" r="r" t="t"/>
                <a:pathLst>
                  <a:path extrusionOk="0" h="10101" w="17134">
                    <a:moveTo>
                      <a:pt x="8546" y="498"/>
                    </a:moveTo>
                    <a:lnTo>
                      <a:pt x="16499" y="5067"/>
                    </a:lnTo>
                    <a:lnTo>
                      <a:pt x="8546" y="9635"/>
                    </a:lnTo>
                    <a:lnTo>
                      <a:pt x="635" y="5067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3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7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101"/>
                      <a:pt x="8504" y="10101"/>
                      <a:pt x="8546" y="10101"/>
                    </a:cubicBezTo>
                    <a:cubicBezTo>
                      <a:pt x="8588" y="10101"/>
                      <a:pt x="8630" y="10101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67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3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6613025" y="1861025"/>
                <a:ext cx="221050" cy="373075"/>
              </a:xfrm>
              <a:custGeom>
                <a:rect b="b" l="l" r="r" t="t"/>
                <a:pathLst>
                  <a:path extrusionOk="0" h="14923" w="8842">
                    <a:moveTo>
                      <a:pt x="8419" y="582"/>
                    </a:moveTo>
                    <a:lnTo>
                      <a:pt x="8419" y="9719"/>
                    </a:lnTo>
                    <a:lnTo>
                      <a:pt x="466" y="14288"/>
                    </a:lnTo>
                    <a:lnTo>
                      <a:pt x="466" y="5150"/>
                    </a:lnTo>
                    <a:lnTo>
                      <a:pt x="8419" y="582"/>
                    </a:lnTo>
                    <a:close/>
                    <a:moveTo>
                      <a:pt x="8593" y="0"/>
                    </a:moveTo>
                    <a:cubicBezTo>
                      <a:pt x="8556" y="0"/>
                      <a:pt x="8524" y="11"/>
                      <a:pt x="8503" y="32"/>
                    </a:cubicBezTo>
                    <a:lnTo>
                      <a:pt x="127" y="4854"/>
                    </a:lnTo>
                    <a:cubicBezTo>
                      <a:pt x="85" y="4896"/>
                      <a:pt x="43" y="4939"/>
                      <a:pt x="43" y="5023"/>
                    </a:cubicBezTo>
                    <a:lnTo>
                      <a:pt x="43" y="14668"/>
                    </a:lnTo>
                    <a:cubicBezTo>
                      <a:pt x="0" y="14753"/>
                      <a:pt x="43" y="14837"/>
                      <a:pt x="127" y="14880"/>
                    </a:cubicBezTo>
                    <a:cubicBezTo>
                      <a:pt x="170" y="14880"/>
                      <a:pt x="212" y="14922"/>
                      <a:pt x="254" y="14922"/>
                    </a:cubicBezTo>
                    <a:cubicBezTo>
                      <a:pt x="297" y="14922"/>
                      <a:pt x="339" y="14880"/>
                      <a:pt x="339" y="14880"/>
                    </a:cubicBezTo>
                    <a:lnTo>
                      <a:pt x="8715" y="10057"/>
                    </a:lnTo>
                    <a:cubicBezTo>
                      <a:pt x="8799" y="10015"/>
                      <a:pt x="8842" y="9930"/>
                      <a:pt x="8842" y="9846"/>
                    </a:cubicBezTo>
                    <a:lnTo>
                      <a:pt x="8842" y="201"/>
                    </a:lnTo>
                    <a:cubicBezTo>
                      <a:pt x="8842" y="116"/>
                      <a:pt x="8799" y="74"/>
                      <a:pt x="8715" y="32"/>
                    </a:cubicBezTo>
                    <a:cubicBezTo>
                      <a:pt x="8672" y="11"/>
                      <a:pt x="8630" y="0"/>
                      <a:pt x="8593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6409975" y="174547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8376" y="1"/>
                    </a:moveTo>
                    <a:lnTo>
                      <a:pt x="0" y="4823"/>
                    </a:lnTo>
                    <a:lnTo>
                      <a:pt x="8376" y="9645"/>
                    </a:lnTo>
                    <a:lnTo>
                      <a:pt x="16710" y="4823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6403625" y="1740450"/>
                <a:ext cx="430450" cy="251450"/>
              </a:xfrm>
              <a:custGeom>
                <a:rect b="b" l="l" r="r" t="t"/>
                <a:pathLst>
                  <a:path extrusionOk="0" h="10058" w="17218">
                    <a:moveTo>
                      <a:pt x="8630" y="455"/>
                    </a:moveTo>
                    <a:lnTo>
                      <a:pt x="16541" y="5024"/>
                    </a:lnTo>
                    <a:lnTo>
                      <a:pt x="8630" y="9593"/>
                    </a:lnTo>
                    <a:lnTo>
                      <a:pt x="677" y="5024"/>
                    </a:lnTo>
                    <a:lnTo>
                      <a:pt x="8630" y="455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6" y="11"/>
                      <a:pt x="8503" y="32"/>
                    </a:cubicBezTo>
                    <a:lnTo>
                      <a:pt x="170" y="4812"/>
                    </a:lnTo>
                    <a:cubicBezTo>
                      <a:pt x="1" y="4897"/>
                      <a:pt x="1" y="5109"/>
                      <a:pt x="170" y="5193"/>
                    </a:cubicBezTo>
                    <a:lnTo>
                      <a:pt x="8503" y="10016"/>
                    </a:lnTo>
                    <a:cubicBezTo>
                      <a:pt x="8546" y="10058"/>
                      <a:pt x="8588" y="10058"/>
                      <a:pt x="8630" y="10058"/>
                    </a:cubicBezTo>
                    <a:lnTo>
                      <a:pt x="8715" y="10058"/>
                    </a:lnTo>
                    <a:lnTo>
                      <a:pt x="17091" y="5235"/>
                    </a:lnTo>
                    <a:cubicBezTo>
                      <a:pt x="17218" y="5151"/>
                      <a:pt x="17218" y="4897"/>
                      <a:pt x="17091" y="4855"/>
                    </a:cubicBezTo>
                    <a:lnTo>
                      <a:pt x="8715" y="32"/>
                    </a:lnTo>
                    <a:cubicBezTo>
                      <a:pt x="8694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1"/>
              <p:cNvSpPr/>
              <p:nvPr/>
            </p:nvSpPr>
            <p:spPr>
              <a:xfrm>
                <a:off x="6404675" y="1861025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466" y="582"/>
                    </a:moveTo>
                    <a:lnTo>
                      <a:pt x="8377" y="5150"/>
                    </a:lnTo>
                    <a:lnTo>
                      <a:pt x="8377" y="14288"/>
                    </a:lnTo>
                    <a:lnTo>
                      <a:pt x="466" y="9719"/>
                    </a:lnTo>
                    <a:lnTo>
                      <a:pt x="466" y="582"/>
                    </a:lnTo>
                    <a:close/>
                    <a:moveTo>
                      <a:pt x="218" y="0"/>
                    </a:moveTo>
                    <a:cubicBezTo>
                      <a:pt x="181" y="0"/>
                      <a:pt x="149" y="11"/>
                      <a:pt x="128" y="32"/>
                    </a:cubicBezTo>
                    <a:cubicBezTo>
                      <a:pt x="43" y="74"/>
                      <a:pt x="1" y="116"/>
                      <a:pt x="1" y="201"/>
                    </a:cubicBezTo>
                    <a:lnTo>
                      <a:pt x="1" y="9846"/>
                    </a:lnTo>
                    <a:cubicBezTo>
                      <a:pt x="1" y="9930"/>
                      <a:pt x="43" y="10015"/>
                      <a:pt x="128" y="10057"/>
                    </a:cubicBezTo>
                    <a:lnTo>
                      <a:pt x="8461" y="14880"/>
                    </a:lnTo>
                    <a:cubicBezTo>
                      <a:pt x="8504" y="14880"/>
                      <a:pt x="8546" y="14922"/>
                      <a:pt x="8588" y="14922"/>
                    </a:cubicBezTo>
                    <a:cubicBezTo>
                      <a:pt x="8631" y="14922"/>
                      <a:pt x="8673" y="14880"/>
                      <a:pt x="8673" y="14880"/>
                    </a:cubicBezTo>
                    <a:cubicBezTo>
                      <a:pt x="8757" y="14837"/>
                      <a:pt x="8800" y="14753"/>
                      <a:pt x="8800" y="14668"/>
                    </a:cubicBezTo>
                    <a:lnTo>
                      <a:pt x="8800" y="5023"/>
                    </a:lnTo>
                    <a:cubicBezTo>
                      <a:pt x="8800" y="4939"/>
                      <a:pt x="8757" y="4896"/>
                      <a:pt x="8673" y="4854"/>
                    </a:cubicBezTo>
                    <a:lnTo>
                      <a:pt x="339" y="32"/>
                    </a:lnTo>
                    <a:cubicBezTo>
                      <a:pt x="297" y="11"/>
                      <a:pt x="255" y="0"/>
                      <a:pt x="218" y="0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1"/>
              <p:cNvSpPr/>
              <p:nvPr/>
            </p:nvSpPr>
            <p:spPr>
              <a:xfrm>
                <a:off x="5986950" y="1499325"/>
                <a:ext cx="429400" cy="252525"/>
              </a:xfrm>
              <a:custGeom>
                <a:rect b="b" l="l" r="r" t="t"/>
                <a:pathLst>
                  <a:path extrusionOk="0" h="10101" w="17176">
                    <a:moveTo>
                      <a:pt x="8588" y="456"/>
                    </a:moveTo>
                    <a:lnTo>
                      <a:pt x="16498" y="5024"/>
                    </a:lnTo>
                    <a:lnTo>
                      <a:pt x="8588" y="9593"/>
                    </a:lnTo>
                    <a:lnTo>
                      <a:pt x="635" y="5024"/>
                    </a:lnTo>
                    <a:lnTo>
                      <a:pt x="8588" y="456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8" y="4855"/>
                    </a:lnTo>
                    <a:cubicBezTo>
                      <a:pt x="43" y="4897"/>
                      <a:pt x="1" y="4940"/>
                      <a:pt x="1" y="5024"/>
                    </a:cubicBezTo>
                    <a:cubicBezTo>
                      <a:pt x="1" y="5109"/>
                      <a:pt x="43" y="5193"/>
                      <a:pt x="128" y="5236"/>
                    </a:cubicBezTo>
                    <a:lnTo>
                      <a:pt x="8461" y="10058"/>
                    </a:lnTo>
                    <a:cubicBezTo>
                      <a:pt x="8503" y="10058"/>
                      <a:pt x="8546" y="10100"/>
                      <a:pt x="8588" y="10100"/>
                    </a:cubicBezTo>
                    <a:cubicBezTo>
                      <a:pt x="8630" y="10058"/>
                      <a:pt x="8673" y="10058"/>
                      <a:pt x="8673" y="10058"/>
                    </a:cubicBezTo>
                    <a:lnTo>
                      <a:pt x="17048" y="5236"/>
                    </a:lnTo>
                    <a:cubicBezTo>
                      <a:pt x="17091" y="5193"/>
                      <a:pt x="17133" y="5109"/>
                      <a:pt x="17175" y="5024"/>
                    </a:cubicBezTo>
                    <a:cubicBezTo>
                      <a:pt x="17133" y="4940"/>
                      <a:pt x="17091" y="4897"/>
                      <a:pt x="17048" y="4855"/>
                    </a:cubicBezTo>
                    <a:lnTo>
                      <a:pt x="8673" y="33"/>
                    </a:ln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1"/>
              <p:cNvSpPr/>
              <p:nvPr/>
            </p:nvSpPr>
            <p:spPr>
              <a:xfrm>
                <a:off x="6195300" y="1499325"/>
                <a:ext cx="221050" cy="373075"/>
              </a:xfrm>
              <a:custGeom>
                <a:rect b="b" l="l" r="r" t="t"/>
                <a:pathLst>
                  <a:path extrusionOk="0" h="14923" w="8842">
                    <a:moveTo>
                      <a:pt x="465" y="582"/>
                    </a:moveTo>
                    <a:lnTo>
                      <a:pt x="8418" y="5151"/>
                    </a:lnTo>
                    <a:lnTo>
                      <a:pt x="8418" y="14288"/>
                    </a:lnTo>
                    <a:lnTo>
                      <a:pt x="465" y="9720"/>
                    </a:lnTo>
                    <a:lnTo>
                      <a:pt x="465" y="582"/>
                    </a:lnTo>
                    <a:close/>
                    <a:moveTo>
                      <a:pt x="249" y="1"/>
                    </a:moveTo>
                    <a:cubicBezTo>
                      <a:pt x="212" y="1"/>
                      <a:pt x="169" y="11"/>
                      <a:pt x="127" y="33"/>
                    </a:cubicBezTo>
                    <a:cubicBezTo>
                      <a:pt x="85" y="75"/>
                      <a:pt x="42" y="117"/>
                      <a:pt x="42" y="202"/>
                    </a:cubicBezTo>
                    <a:lnTo>
                      <a:pt x="42" y="9847"/>
                    </a:lnTo>
                    <a:cubicBezTo>
                      <a:pt x="0" y="9931"/>
                      <a:pt x="42" y="10016"/>
                      <a:pt x="127" y="10058"/>
                    </a:cubicBezTo>
                    <a:lnTo>
                      <a:pt x="8503" y="14880"/>
                    </a:lnTo>
                    <a:cubicBezTo>
                      <a:pt x="8503" y="14880"/>
                      <a:pt x="8545" y="14880"/>
                      <a:pt x="8587" y="14923"/>
                    </a:cubicBezTo>
                    <a:cubicBezTo>
                      <a:pt x="8630" y="14880"/>
                      <a:pt x="8672" y="14880"/>
                      <a:pt x="8714" y="14880"/>
                    </a:cubicBezTo>
                    <a:cubicBezTo>
                      <a:pt x="8799" y="14838"/>
                      <a:pt x="8841" y="14754"/>
                      <a:pt x="8841" y="14669"/>
                    </a:cubicBezTo>
                    <a:lnTo>
                      <a:pt x="8841" y="5024"/>
                    </a:lnTo>
                    <a:cubicBezTo>
                      <a:pt x="8799" y="4940"/>
                      <a:pt x="8757" y="4897"/>
                      <a:pt x="8714" y="4855"/>
                    </a:cubicBezTo>
                    <a:lnTo>
                      <a:pt x="339" y="33"/>
                    </a:lnTo>
                    <a:cubicBezTo>
                      <a:pt x="317" y="11"/>
                      <a:pt x="286" y="1"/>
                      <a:pt x="249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1"/>
              <p:cNvSpPr/>
              <p:nvPr/>
            </p:nvSpPr>
            <p:spPr>
              <a:xfrm>
                <a:off x="5986950" y="1499325"/>
                <a:ext cx="220000" cy="373075"/>
              </a:xfrm>
              <a:custGeom>
                <a:rect b="b" l="l" r="r" t="t"/>
                <a:pathLst>
                  <a:path extrusionOk="0" h="14923" w="8800">
                    <a:moveTo>
                      <a:pt x="8376" y="582"/>
                    </a:moveTo>
                    <a:lnTo>
                      <a:pt x="8376" y="9720"/>
                    </a:lnTo>
                    <a:lnTo>
                      <a:pt x="466" y="14288"/>
                    </a:lnTo>
                    <a:lnTo>
                      <a:pt x="466" y="5151"/>
                    </a:lnTo>
                    <a:lnTo>
                      <a:pt x="8376" y="582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3" y="11"/>
                      <a:pt x="8461" y="33"/>
                    </a:cubicBezTo>
                    <a:lnTo>
                      <a:pt x="128" y="4855"/>
                    </a:lnTo>
                    <a:cubicBezTo>
                      <a:pt x="43" y="4897"/>
                      <a:pt x="1" y="4940"/>
                      <a:pt x="1" y="5024"/>
                    </a:cubicBezTo>
                    <a:lnTo>
                      <a:pt x="1" y="14669"/>
                    </a:lnTo>
                    <a:cubicBezTo>
                      <a:pt x="1" y="14754"/>
                      <a:pt x="43" y="14838"/>
                      <a:pt x="128" y="14880"/>
                    </a:cubicBezTo>
                    <a:cubicBezTo>
                      <a:pt x="128" y="14880"/>
                      <a:pt x="170" y="14923"/>
                      <a:pt x="212" y="14923"/>
                    </a:cubicBezTo>
                    <a:cubicBezTo>
                      <a:pt x="254" y="14880"/>
                      <a:pt x="297" y="14880"/>
                      <a:pt x="339" y="14880"/>
                    </a:cubicBezTo>
                    <a:lnTo>
                      <a:pt x="8673" y="10058"/>
                    </a:lnTo>
                    <a:cubicBezTo>
                      <a:pt x="8757" y="10016"/>
                      <a:pt x="8799" y="9931"/>
                      <a:pt x="8799" y="9847"/>
                    </a:cubicBezTo>
                    <a:lnTo>
                      <a:pt x="8799" y="202"/>
                    </a:lnTo>
                    <a:cubicBezTo>
                      <a:pt x="8799" y="117"/>
                      <a:pt x="8757" y="75"/>
                      <a:pt x="8673" y="33"/>
                    </a:cubicBezTo>
                    <a:cubicBezTo>
                      <a:pt x="8651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1"/>
              <p:cNvSpPr/>
              <p:nvPr/>
            </p:nvSpPr>
            <p:spPr>
              <a:xfrm>
                <a:off x="5992250" y="174547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8376" y="9645"/>
                    </a:moveTo>
                    <a:lnTo>
                      <a:pt x="16709" y="4823"/>
                    </a:lnTo>
                    <a:lnTo>
                      <a:pt x="8376" y="1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11"/>
              <p:cNvSpPr/>
              <p:nvPr/>
            </p:nvSpPr>
            <p:spPr>
              <a:xfrm>
                <a:off x="5985900" y="1740450"/>
                <a:ext cx="430450" cy="251450"/>
              </a:xfrm>
              <a:custGeom>
                <a:rect b="b" l="l" r="r" t="t"/>
                <a:pathLst>
                  <a:path extrusionOk="0" h="10058" w="17218">
                    <a:moveTo>
                      <a:pt x="8630" y="455"/>
                    </a:moveTo>
                    <a:lnTo>
                      <a:pt x="16540" y="5024"/>
                    </a:lnTo>
                    <a:lnTo>
                      <a:pt x="8630" y="9593"/>
                    </a:lnTo>
                    <a:lnTo>
                      <a:pt x="677" y="5024"/>
                    </a:lnTo>
                    <a:lnTo>
                      <a:pt x="8630" y="455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5" y="11"/>
                      <a:pt x="8503" y="32"/>
                    </a:cubicBezTo>
                    <a:lnTo>
                      <a:pt x="170" y="4812"/>
                    </a:lnTo>
                    <a:cubicBezTo>
                      <a:pt x="0" y="4897"/>
                      <a:pt x="0" y="5109"/>
                      <a:pt x="170" y="5193"/>
                    </a:cubicBezTo>
                    <a:lnTo>
                      <a:pt x="8503" y="10016"/>
                    </a:lnTo>
                    <a:cubicBezTo>
                      <a:pt x="8545" y="10058"/>
                      <a:pt x="8588" y="10058"/>
                      <a:pt x="8630" y="10058"/>
                    </a:cubicBezTo>
                    <a:lnTo>
                      <a:pt x="8715" y="10058"/>
                    </a:lnTo>
                    <a:lnTo>
                      <a:pt x="17090" y="5235"/>
                    </a:lnTo>
                    <a:cubicBezTo>
                      <a:pt x="17217" y="5151"/>
                      <a:pt x="17217" y="4897"/>
                      <a:pt x="17090" y="4855"/>
                    </a:cubicBezTo>
                    <a:lnTo>
                      <a:pt x="8715" y="32"/>
                    </a:lnTo>
                    <a:cubicBezTo>
                      <a:pt x="8693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11"/>
              <p:cNvSpPr/>
              <p:nvPr/>
            </p:nvSpPr>
            <p:spPr>
              <a:xfrm>
                <a:off x="6409975" y="2227725"/>
                <a:ext cx="417750" cy="241150"/>
              </a:xfrm>
              <a:custGeom>
                <a:rect b="b" l="l" r="r" t="t"/>
                <a:pathLst>
                  <a:path extrusionOk="0" h="9646" w="16710">
                    <a:moveTo>
                      <a:pt x="16710" y="4823"/>
                    </a:moveTo>
                    <a:lnTo>
                      <a:pt x="8376" y="0"/>
                    </a:lnTo>
                    <a:lnTo>
                      <a:pt x="0" y="4823"/>
                    </a:lnTo>
                    <a:lnTo>
                      <a:pt x="8376" y="9645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11"/>
              <p:cNvSpPr/>
              <p:nvPr/>
            </p:nvSpPr>
            <p:spPr>
              <a:xfrm>
                <a:off x="6403625" y="2223750"/>
                <a:ext cx="430450" cy="251450"/>
              </a:xfrm>
              <a:custGeom>
                <a:rect b="b" l="l" r="r" t="t"/>
                <a:pathLst>
                  <a:path extrusionOk="0" h="10058" w="17218">
                    <a:moveTo>
                      <a:pt x="8630" y="413"/>
                    </a:moveTo>
                    <a:lnTo>
                      <a:pt x="16541" y="4982"/>
                    </a:lnTo>
                    <a:lnTo>
                      <a:pt x="8630" y="9550"/>
                    </a:lnTo>
                    <a:lnTo>
                      <a:pt x="677" y="4982"/>
                    </a:lnTo>
                    <a:lnTo>
                      <a:pt x="8630" y="413"/>
                    </a:lnTo>
                    <a:close/>
                    <a:moveTo>
                      <a:pt x="8625" y="1"/>
                    </a:moveTo>
                    <a:cubicBezTo>
                      <a:pt x="8588" y="1"/>
                      <a:pt x="8546" y="11"/>
                      <a:pt x="8503" y="32"/>
                    </a:cubicBezTo>
                    <a:lnTo>
                      <a:pt x="170" y="4855"/>
                    </a:lnTo>
                    <a:cubicBezTo>
                      <a:pt x="1" y="4897"/>
                      <a:pt x="1" y="5151"/>
                      <a:pt x="170" y="5235"/>
                    </a:cubicBezTo>
                    <a:lnTo>
                      <a:pt x="8503" y="10058"/>
                    </a:lnTo>
                    <a:lnTo>
                      <a:pt x="8715" y="10058"/>
                    </a:lnTo>
                    <a:lnTo>
                      <a:pt x="17091" y="5235"/>
                    </a:lnTo>
                    <a:cubicBezTo>
                      <a:pt x="17218" y="5151"/>
                      <a:pt x="17218" y="4897"/>
                      <a:pt x="17091" y="4855"/>
                    </a:cubicBezTo>
                    <a:lnTo>
                      <a:pt x="8715" y="32"/>
                    </a:lnTo>
                    <a:cubicBezTo>
                      <a:pt x="8694" y="11"/>
                      <a:pt x="8662" y="1"/>
                      <a:pt x="8625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11"/>
              <p:cNvSpPr/>
              <p:nvPr/>
            </p:nvSpPr>
            <p:spPr>
              <a:xfrm>
                <a:off x="6404675" y="2343250"/>
                <a:ext cx="429400" cy="252525"/>
              </a:xfrm>
              <a:custGeom>
                <a:rect b="b" l="l" r="r" t="t"/>
                <a:pathLst>
                  <a:path extrusionOk="0" h="10101" w="17176">
                    <a:moveTo>
                      <a:pt x="8588" y="498"/>
                    </a:moveTo>
                    <a:lnTo>
                      <a:pt x="16499" y="5024"/>
                    </a:lnTo>
                    <a:lnTo>
                      <a:pt x="8588" y="9593"/>
                    </a:lnTo>
                    <a:lnTo>
                      <a:pt x="635" y="5024"/>
                    </a:lnTo>
                    <a:lnTo>
                      <a:pt x="8588" y="498"/>
                    </a:lnTo>
                    <a:close/>
                    <a:moveTo>
                      <a:pt x="8583" y="1"/>
                    </a:moveTo>
                    <a:cubicBezTo>
                      <a:pt x="8546" y="1"/>
                      <a:pt x="8504" y="11"/>
                      <a:pt x="8461" y="32"/>
                    </a:cubicBezTo>
                    <a:lnTo>
                      <a:pt x="128" y="4855"/>
                    </a:lnTo>
                    <a:cubicBezTo>
                      <a:pt x="43" y="4897"/>
                      <a:pt x="1" y="4982"/>
                      <a:pt x="1" y="5024"/>
                    </a:cubicBezTo>
                    <a:cubicBezTo>
                      <a:pt x="1" y="5109"/>
                      <a:pt x="43" y="5193"/>
                      <a:pt x="128" y="5236"/>
                    </a:cubicBezTo>
                    <a:lnTo>
                      <a:pt x="8461" y="10058"/>
                    </a:lnTo>
                    <a:cubicBezTo>
                      <a:pt x="8504" y="10058"/>
                      <a:pt x="8546" y="10100"/>
                      <a:pt x="8588" y="10100"/>
                    </a:cubicBezTo>
                    <a:cubicBezTo>
                      <a:pt x="8631" y="10100"/>
                      <a:pt x="8673" y="10058"/>
                      <a:pt x="8673" y="10058"/>
                    </a:cubicBezTo>
                    <a:lnTo>
                      <a:pt x="17049" y="5236"/>
                    </a:lnTo>
                    <a:cubicBezTo>
                      <a:pt x="17091" y="5193"/>
                      <a:pt x="17133" y="5109"/>
                      <a:pt x="17176" y="5024"/>
                    </a:cubicBezTo>
                    <a:cubicBezTo>
                      <a:pt x="17133" y="4982"/>
                      <a:pt x="17091" y="4897"/>
                      <a:pt x="17049" y="4855"/>
                    </a:cubicBezTo>
                    <a:lnTo>
                      <a:pt x="8673" y="32"/>
                    </a:lnTo>
                    <a:cubicBezTo>
                      <a:pt x="8652" y="11"/>
                      <a:pt x="8620" y="1"/>
                      <a:pt x="8583" y="1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1"/>
              <p:cNvSpPr/>
              <p:nvPr/>
            </p:nvSpPr>
            <p:spPr>
              <a:xfrm>
                <a:off x="5986950" y="1861025"/>
                <a:ext cx="220000" cy="614175"/>
              </a:xfrm>
              <a:custGeom>
                <a:rect b="b" l="l" r="r" t="t"/>
                <a:pathLst>
                  <a:path extrusionOk="0" h="24567" w="8800">
                    <a:moveTo>
                      <a:pt x="466" y="582"/>
                    </a:moveTo>
                    <a:lnTo>
                      <a:pt x="8376" y="5150"/>
                    </a:lnTo>
                    <a:lnTo>
                      <a:pt x="8376" y="23932"/>
                    </a:lnTo>
                    <a:lnTo>
                      <a:pt x="466" y="19364"/>
                    </a:lnTo>
                    <a:lnTo>
                      <a:pt x="466" y="582"/>
                    </a:lnTo>
                    <a:close/>
                    <a:moveTo>
                      <a:pt x="217" y="0"/>
                    </a:moveTo>
                    <a:cubicBezTo>
                      <a:pt x="180" y="0"/>
                      <a:pt x="149" y="11"/>
                      <a:pt x="128" y="32"/>
                    </a:cubicBezTo>
                    <a:cubicBezTo>
                      <a:pt x="43" y="74"/>
                      <a:pt x="1" y="116"/>
                      <a:pt x="1" y="201"/>
                    </a:cubicBezTo>
                    <a:lnTo>
                      <a:pt x="1" y="19533"/>
                    </a:lnTo>
                    <a:cubicBezTo>
                      <a:pt x="1" y="19618"/>
                      <a:pt x="43" y="19702"/>
                      <a:pt x="128" y="19744"/>
                    </a:cubicBezTo>
                    <a:lnTo>
                      <a:pt x="8461" y="24567"/>
                    </a:lnTo>
                    <a:lnTo>
                      <a:pt x="8588" y="24567"/>
                    </a:lnTo>
                    <a:cubicBezTo>
                      <a:pt x="8630" y="24567"/>
                      <a:pt x="8673" y="24525"/>
                      <a:pt x="8673" y="24525"/>
                    </a:cubicBezTo>
                    <a:cubicBezTo>
                      <a:pt x="8757" y="24482"/>
                      <a:pt x="8799" y="24398"/>
                      <a:pt x="8799" y="24313"/>
                    </a:cubicBezTo>
                    <a:lnTo>
                      <a:pt x="8799" y="5023"/>
                    </a:lnTo>
                    <a:cubicBezTo>
                      <a:pt x="8799" y="4939"/>
                      <a:pt x="8757" y="4896"/>
                      <a:pt x="8673" y="4854"/>
                    </a:cubicBezTo>
                    <a:lnTo>
                      <a:pt x="339" y="32"/>
                    </a:lnTo>
                    <a:cubicBezTo>
                      <a:pt x="297" y="11"/>
                      <a:pt x="254" y="0"/>
                      <a:pt x="217" y="0"/>
                    </a:cubicBez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1"/>
              <p:cNvSpPr/>
              <p:nvPr/>
            </p:nvSpPr>
            <p:spPr>
              <a:xfrm>
                <a:off x="5783900" y="2348275"/>
                <a:ext cx="417750" cy="242200"/>
              </a:xfrm>
              <a:custGeom>
                <a:rect b="b" l="l" r="r" t="t"/>
                <a:pathLst>
                  <a:path extrusionOk="0" h="9688" w="16710">
                    <a:moveTo>
                      <a:pt x="16710" y="4823"/>
                    </a:moveTo>
                    <a:lnTo>
                      <a:pt x="8334" y="1"/>
                    </a:lnTo>
                    <a:lnTo>
                      <a:pt x="1" y="4823"/>
                    </a:lnTo>
                    <a:lnTo>
                      <a:pt x="8334" y="9688"/>
                    </a:ln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1"/>
              <p:cNvSpPr/>
              <p:nvPr/>
            </p:nvSpPr>
            <p:spPr>
              <a:xfrm>
                <a:off x="5778625" y="2343250"/>
                <a:ext cx="428325" cy="252525"/>
              </a:xfrm>
              <a:custGeom>
                <a:rect b="b" l="l" r="r" t="t"/>
                <a:pathLst>
                  <a:path extrusionOk="0" h="10101" w="17133">
                    <a:moveTo>
                      <a:pt x="8545" y="498"/>
                    </a:moveTo>
                    <a:lnTo>
                      <a:pt x="16498" y="5024"/>
                    </a:lnTo>
                    <a:lnTo>
                      <a:pt x="8545" y="9593"/>
                    </a:lnTo>
                    <a:lnTo>
                      <a:pt x="635" y="5024"/>
                    </a:lnTo>
                    <a:lnTo>
                      <a:pt x="8545" y="498"/>
                    </a:lnTo>
                    <a:close/>
                    <a:moveTo>
                      <a:pt x="8550" y="1"/>
                    </a:moveTo>
                    <a:cubicBezTo>
                      <a:pt x="8513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2" y="4897"/>
                      <a:pt x="0" y="4982"/>
                      <a:pt x="0" y="5024"/>
                    </a:cubicBezTo>
                    <a:cubicBezTo>
                      <a:pt x="0" y="5109"/>
                      <a:pt x="42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058"/>
                      <a:pt x="8503" y="10100"/>
                      <a:pt x="8545" y="10100"/>
                    </a:cubicBezTo>
                    <a:cubicBezTo>
                      <a:pt x="8587" y="10100"/>
                      <a:pt x="8630" y="10058"/>
                      <a:pt x="8672" y="10058"/>
                    </a:cubicBezTo>
                    <a:lnTo>
                      <a:pt x="17006" y="5236"/>
                    </a:lnTo>
                    <a:cubicBezTo>
                      <a:pt x="17090" y="5193"/>
                      <a:pt x="17132" y="5109"/>
                      <a:pt x="17132" y="5024"/>
                    </a:cubicBezTo>
                    <a:cubicBezTo>
                      <a:pt x="17132" y="4982"/>
                      <a:pt x="17090" y="4897"/>
                      <a:pt x="17006" y="4855"/>
                    </a:cubicBezTo>
                    <a:lnTo>
                      <a:pt x="8672" y="32"/>
                    </a:lnTo>
                    <a:cubicBezTo>
                      <a:pt x="8630" y="11"/>
                      <a:pt x="8587" y="1"/>
                      <a:pt x="8550" y="1"/>
                    </a:cubicBezTo>
                    <a:close/>
                  </a:path>
                </a:pathLst>
              </a:custGeom>
              <a:solidFill>
                <a:srgbClr val="FDBC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1"/>
              <p:cNvSpPr/>
              <p:nvPr/>
            </p:nvSpPr>
            <p:spPr>
              <a:xfrm>
                <a:off x="5574500" y="1986600"/>
                <a:ext cx="417775" cy="241150"/>
              </a:xfrm>
              <a:custGeom>
                <a:rect b="b" l="l" r="r" t="t"/>
                <a:pathLst>
                  <a:path extrusionOk="0" h="9646" w="16711">
                    <a:moveTo>
                      <a:pt x="16710" y="4823"/>
                    </a:moveTo>
                    <a:lnTo>
                      <a:pt x="8377" y="0"/>
                    </a:lnTo>
                    <a:lnTo>
                      <a:pt x="1" y="4823"/>
                    </a:lnTo>
                    <a:lnTo>
                      <a:pt x="8377" y="9645"/>
                    </a:lnTo>
                    <a:close/>
                  </a:path>
                </a:pathLst>
              </a:custGeom>
              <a:solidFill>
                <a:srgbClr val="1A1B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5360875" y="1887450"/>
                <a:ext cx="220000" cy="587750"/>
              </a:xfrm>
              <a:custGeom>
                <a:rect b="b" l="l" r="r" t="t"/>
                <a:pathLst>
                  <a:path extrusionOk="0" h="23510" w="8800">
                    <a:moveTo>
                      <a:pt x="8377" y="625"/>
                    </a:moveTo>
                    <a:lnTo>
                      <a:pt x="8377" y="18307"/>
                    </a:lnTo>
                    <a:lnTo>
                      <a:pt x="424" y="22875"/>
                    </a:lnTo>
                    <a:lnTo>
                      <a:pt x="424" y="5193"/>
                    </a:lnTo>
                    <a:lnTo>
                      <a:pt x="8377" y="625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66"/>
                    </a:cubicBezTo>
                    <a:lnTo>
                      <a:pt x="1" y="23298"/>
                    </a:lnTo>
                    <a:cubicBezTo>
                      <a:pt x="1" y="23383"/>
                      <a:pt x="43" y="23468"/>
                      <a:pt x="85" y="23510"/>
                    </a:cubicBezTo>
                    <a:lnTo>
                      <a:pt x="212" y="23510"/>
                    </a:lnTo>
                    <a:cubicBezTo>
                      <a:pt x="255" y="23510"/>
                      <a:pt x="297" y="23468"/>
                      <a:pt x="297" y="23468"/>
                    </a:cubicBezTo>
                    <a:lnTo>
                      <a:pt x="8673" y="18645"/>
                    </a:lnTo>
                    <a:cubicBezTo>
                      <a:pt x="8757" y="18603"/>
                      <a:pt x="8800" y="18518"/>
                      <a:pt x="8800" y="18476"/>
                    </a:cubicBezTo>
                    <a:lnTo>
                      <a:pt x="8800" y="244"/>
                    </a:lnTo>
                    <a:cubicBezTo>
                      <a:pt x="8800" y="159"/>
                      <a:pt x="8757" y="75"/>
                      <a:pt x="8673" y="32"/>
                    </a:cubicBez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1"/>
              <p:cNvSpPr/>
              <p:nvPr/>
            </p:nvSpPr>
            <p:spPr>
              <a:xfrm>
                <a:off x="5360875" y="2343250"/>
                <a:ext cx="428350" cy="252525"/>
              </a:xfrm>
              <a:custGeom>
                <a:rect b="b" l="l" r="r" t="t"/>
                <a:pathLst>
                  <a:path extrusionOk="0" h="10101" w="17134">
                    <a:moveTo>
                      <a:pt x="8546" y="498"/>
                    </a:moveTo>
                    <a:lnTo>
                      <a:pt x="16499" y="5024"/>
                    </a:lnTo>
                    <a:lnTo>
                      <a:pt x="8546" y="9593"/>
                    </a:lnTo>
                    <a:lnTo>
                      <a:pt x="635" y="5024"/>
                    </a:lnTo>
                    <a:lnTo>
                      <a:pt x="8546" y="498"/>
                    </a:lnTo>
                    <a:close/>
                    <a:moveTo>
                      <a:pt x="8551" y="1"/>
                    </a:moveTo>
                    <a:cubicBezTo>
                      <a:pt x="8514" y="1"/>
                      <a:pt x="8482" y="11"/>
                      <a:pt x="8461" y="32"/>
                    </a:cubicBezTo>
                    <a:lnTo>
                      <a:pt x="85" y="4855"/>
                    </a:lnTo>
                    <a:cubicBezTo>
                      <a:pt x="43" y="4897"/>
                      <a:pt x="1" y="4982"/>
                      <a:pt x="1" y="5024"/>
                    </a:cubicBezTo>
                    <a:cubicBezTo>
                      <a:pt x="1" y="5109"/>
                      <a:pt x="43" y="5193"/>
                      <a:pt x="85" y="5236"/>
                    </a:cubicBezTo>
                    <a:lnTo>
                      <a:pt x="8461" y="10058"/>
                    </a:lnTo>
                    <a:cubicBezTo>
                      <a:pt x="8461" y="10058"/>
                      <a:pt x="8504" y="10100"/>
                      <a:pt x="8546" y="10100"/>
                    </a:cubicBezTo>
                    <a:cubicBezTo>
                      <a:pt x="8588" y="10100"/>
                      <a:pt x="8630" y="10058"/>
                      <a:pt x="8673" y="10058"/>
                    </a:cubicBezTo>
                    <a:lnTo>
                      <a:pt x="17006" y="5236"/>
                    </a:lnTo>
                    <a:cubicBezTo>
                      <a:pt x="17091" y="5193"/>
                      <a:pt x="17133" y="5109"/>
                      <a:pt x="17133" y="5024"/>
                    </a:cubicBezTo>
                    <a:cubicBezTo>
                      <a:pt x="17133" y="4982"/>
                      <a:pt x="17091" y="4897"/>
                      <a:pt x="17006" y="4855"/>
                    </a:cubicBezTo>
                    <a:lnTo>
                      <a:pt x="8673" y="32"/>
                    </a:lnTo>
                    <a:cubicBezTo>
                      <a:pt x="8630" y="11"/>
                      <a:pt x="8588" y="1"/>
                      <a:pt x="8551" y="1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1"/>
              <p:cNvSpPr/>
              <p:nvPr/>
            </p:nvSpPr>
            <p:spPr>
              <a:xfrm>
                <a:off x="5569225" y="1525775"/>
                <a:ext cx="220000" cy="587750"/>
              </a:xfrm>
              <a:custGeom>
                <a:rect b="b" l="l" r="r" t="t"/>
                <a:pathLst>
                  <a:path extrusionOk="0" h="23510" w="8800">
                    <a:moveTo>
                      <a:pt x="8376" y="624"/>
                    </a:moveTo>
                    <a:lnTo>
                      <a:pt x="8376" y="18306"/>
                    </a:lnTo>
                    <a:lnTo>
                      <a:pt x="466" y="22875"/>
                    </a:lnTo>
                    <a:lnTo>
                      <a:pt x="466" y="5193"/>
                    </a:lnTo>
                    <a:lnTo>
                      <a:pt x="8376" y="624"/>
                    </a:lnTo>
                    <a:close/>
                    <a:moveTo>
                      <a:pt x="8582" y="0"/>
                    </a:moveTo>
                    <a:cubicBezTo>
                      <a:pt x="8545" y="0"/>
                      <a:pt x="8503" y="11"/>
                      <a:pt x="8461" y="32"/>
                    </a:cubicBezTo>
                    <a:lnTo>
                      <a:pt x="127" y="4854"/>
                    </a:lnTo>
                    <a:cubicBezTo>
                      <a:pt x="43" y="4897"/>
                      <a:pt x="0" y="4981"/>
                      <a:pt x="0" y="5066"/>
                    </a:cubicBezTo>
                    <a:lnTo>
                      <a:pt x="0" y="23256"/>
                    </a:lnTo>
                    <a:cubicBezTo>
                      <a:pt x="0" y="23340"/>
                      <a:pt x="43" y="23425"/>
                      <a:pt x="127" y="23467"/>
                    </a:cubicBezTo>
                    <a:cubicBezTo>
                      <a:pt x="127" y="23467"/>
                      <a:pt x="170" y="23510"/>
                      <a:pt x="212" y="23510"/>
                    </a:cubicBezTo>
                    <a:cubicBezTo>
                      <a:pt x="254" y="23510"/>
                      <a:pt x="296" y="23467"/>
                      <a:pt x="339" y="23467"/>
                    </a:cubicBezTo>
                    <a:lnTo>
                      <a:pt x="8672" y="18645"/>
                    </a:lnTo>
                    <a:cubicBezTo>
                      <a:pt x="8757" y="18603"/>
                      <a:pt x="8799" y="18518"/>
                      <a:pt x="8799" y="18433"/>
                    </a:cubicBezTo>
                    <a:lnTo>
                      <a:pt x="8799" y="244"/>
                    </a:lnTo>
                    <a:cubicBezTo>
                      <a:pt x="8799" y="159"/>
                      <a:pt x="8757" y="74"/>
                      <a:pt x="8672" y="32"/>
                    </a:cubicBezTo>
                    <a:cubicBezTo>
                      <a:pt x="8651" y="11"/>
                      <a:pt x="8619" y="0"/>
                      <a:pt x="8582" y="0"/>
                    </a:cubicBezTo>
                    <a:close/>
                  </a:path>
                </a:pathLst>
              </a:custGeom>
              <a:solidFill>
                <a:srgbClr val="31BEB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/>
          <p:nvPr>
            <p:ph type="title"/>
          </p:nvPr>
        </p:nvSpPr>
        <p:spPr>
          <a:xfrm>
            <a:off x="598475" y="623653"/>
            <a:ext cx="7939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3" name="Google Shape;373;p13"/>
          <p:cNvSpPr txBox="1"/>
          <p:nvPr>
            <p:ph idx="2" type="title"/>
          </p:nvPr>
        </p:nvSpPr>
        <p:spPr>
          <a:xfrm>
            <a:off x="1046450" y="1754825"/>
            <a:ext cx="18726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4" name="Google Shape;374;p13"/>
          <p:cNvSpPr txBox="1"/>
          <p:nvPr>
            <p:ph idx="1" type="subTitle"/>
          </p:nvPr>
        </p:nvSpPr>
        <p:spPr>
          <a:xfrm>
            <a:off x="1046450" y="2175125"/>
            <a:ext cx="18726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3"/>
          <p:cNvSpPr txBox="1"/>
          <p:nvPr>
            <p:ph idx="3" type="title"/>
          </p:nvPr>
        </p:nvSpPr>
        <p:spPr>
          <a:xfrm>
            <a:off x="3638500" y="1754825"/>
            <a:ext cx="18669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6" name="Google Shape;376;p13"/>
          <p:cNvSpPr txBox="1"/>
          <p:nvPr>
            <p:ph idx="4" type="subTitle"/>
          </p:nvPr>
        </p:nvSpPr>
        <p:spPr>
          <a:xfrm>
            <a:off x="3638499" y="2175125"/>
            <a:ext cx="18669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13"/>
          <p:cNvSpPr txBox="1"/>
          <p:nvPr>
            <p:ph idx="5" type="title"/>
          </p:nvPr>
        </p:nvSpPr>
        <p:spPr>
          <a:xfrm>
            <a:off x="6226776" y="1754825"/>
            <a:ext cx="1869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78" name="Google Shape;378;p13"/>
          <p:cNvSpPr txBox="1"/>
          <p:nvPr>
            <p:ph idx="6" type="subTitle"/>
          </p:nvPr>
        </p:nvSpPr>
        <p:spPr>
          <a:xfrm>
            <a:off x="6226774" y="2175125"/>
            <a:ext cx="18690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13"/>
          <p:cNvSpPr txBox="1"/>
          <p:nvPr>
            <p:ph idx="7" type="title"/>
          </p:nvPr>
        </p:nvSpPr>
        <p:spPr>
          <a:xfrm>
            <a:off x="1046450" y="3305650"/>
            <a:ext cx="18726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80" name="Google Shape;380;p13"/>
          <p:cNvSpPr txBox="1"/>
          <p:nvPr>
            <p:ph idx="8" type="subTitle"/>
          </p:nvPr>
        </p:nvSpPr>
        <p:spPr>
          <a:xfrm>
            <a:off x="1046450" y="3725950"/>
            <a:ext cx="18726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3"/>
          <p:cNvSpPr txBox="1"/>
          <p:nvPr>
            <p:ph idx="9" type="title"/>
          </p:nvPr>
        </p:nvSpPr>
        <p:spPr>
          <a:xfrm>
            <a:off x="3638500" y="3305650"/>
            <a:ext cx="18669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82" name="Google Shape;382;p13"/>
          <p:cNvSpPr txBox="1"/>
          <p:nvPr>
            <p:ph idx="13" type="subTitle"/>
          </p:nvPr>
        </p:nvSpPr>
        <p:spPr>
          <a:xfrm>
            <a:off x="3638499" y="3725950"/>
            <a:ext cx="18669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13"/>
          <p:cNvSpPr txBox="1"/>
          <p:nvPr>
            <p:ph idx="14" type="title"/>
          </p:nvPr>
        </p:nvSpPr>
        <p:spPr>
          <a:xfrm>
            <a:off x="6226776" y="3305650"/>
            <a:ext cx="18690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84" name="Google Shape;384;p13"/>
          <p:cNvSpPr txBox="1"/>
          <p:nvPr>
            <p:ph idx="15" type="subTitle"/>
          </p:nvPr>
        </p:nvSpPr>
        <p:spPr>
          <a:xfrm>
            <a:off x="6226774" y="3725950"/>
            <a:ext cx="18690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13"/>
          <p:cNvSpPr/>
          <p:nvPr/>
        </p:nvSpPr>
        <p:spPr>
          <a:xfrm>
            <a:off x="-545773" y="2246536"/>
            <a:ext cx="1103237" cy="650429"/>
          </a:xfrm>
          <a:custGeom>
            <a:rect b="b" l="l" r="r" t="t"/>
            <a:pathLst>
              <a:path extrusionOk="0" h="10101" w="17133">
                <a:moveTo>
                  <a:pt x="8588" y="498"/>
                </a:moveTo>
                <a:lnTo>
                  <a:pt x="16498" y="5067"/>
                </a:lnTo>
                <a:lnTo>
                  <a:pt x="8588" y="9635"/>
                </a:lnTo>
                <a:lnTo>
                  <a:pt x="635" y="5067"/>
                </a:lnTo>
                <a:lnTo>
                  <a:pt x="8588" y="498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7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127" y="5236"/>
                </a:cubicBezTo>
                <a:lnTo>
                  <a:pt x="8461" y="10058"/>
                </a:lnTo>
                <a:cubicBezTo>
                  <a:pt x="8503" y="10101"/>
                  <a:pt x="8546" y="10101"/>
                  <a:pt x="8588" y="10101"/>
                </a:cubicBezTo>
                <a:cubicBezTo>
                  <a:pt x="8630" y="10101"/>
                  <a:pt x="8630" y="10101"/>
                  <a:pt x="8672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48" y="4855"/>
                </a:cubicBezTo>
                <a:lnTo>
                  <a:pt x="8672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3"/>
          <p:cNvSpPr/>
          <p:nvPr/>
        </p:nvSpPr>
        <p:spPr>
          <a:xfrm>
            <a:off x="-532161" y="4122686"/>
            <a:ext cx="1075999" cy="621066"/>
          </a:xfrm>
          <a:custGeom>
            <a:rect b="b" l="l" r="r" t="t"/>
            <a:pathLst>
              <a:path extrusionOk="0" h="9645" w="1671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3"/>
          <p:cNvSpPr/>
          <p:nvPr/>
        </p:nvSpPr>
        <p:spPr>
          <a:xfrm rot="10800000">
            <a:off x="8601000" y="2246536"/>
            <a:ext cx="1103237" cy="650429"/>
          </a:xfrm>
          <a:custGeom>
            <a:rect b="b" l="l" r="r" t="t"/>
            <a:pathLst>
              <a:path extrusionOk="0" h="10101" w="17133">
                <a:moveTo>
                  <a:pt x="8588" y="498"/>
                </a:moveTo>
                <a:lnTo>
                  <a:pt x="16498" y="5067"/>
                </a:lnTo>
                <a:lnTo>
                  <a:pt x="8588" y="9635"/>
                </a:lnTo>
                <a:lnTo>
                  <a:pt x="635" y="5067"/>
                </a:lnTo>
                <a:lnTo>
                  <a:pt x="8588" y="498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7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127" y="5236"/>
                </a:cubicBezTo>
                <a:lnTo>
                  <a:pt x="8461" y="10058"/>
                </a:lnTo>
                <a:cubicBezTo>
                  <a:pt x="8503" y="10101"/>
                  <a:pt x="8546" y="10101"/>
                  <a:pt x="8588" y="10101"/>
                </a:cubicBezTo>
                <a:cubicBezTo>
                  <a:pt x="8630" y="10101"/>
                  <a:pt x="8630" y="10101"/>
                  <a:pt x="8672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48" y="4855"/>
                </a:cubicBezTo>
                <a:lnTo>
                  <a:pt x="8672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3"/>
          <p:cNvSpPr/>
          <p:nvPr/>
        </p:nvSpPr>
        <p:spPr>
          <a:xfrm rot="10800000">
            <a:off x="8600051" y="4120625"/>
            <a:ext cx="1075999" cy="621066"/>
          </a:xfrm>
          <a:custGeom>
            <a:rect b="b" l="l" r="r" t="t"/>
            <a:pathLst>
              <a:path extrusionOk="0" h="9645" w="1671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3"/>
          <p:cNvSpPr/>
          <p:nvPr/>
        </p:nvSpPr>
        <p:spPr>
          <a:xfrm rot="10800000">
            <a:off x="8600051" y="400288"/>
            <a:ext cx="1075999" cy="621066"/>
          </a:xfrm>
          <a:custGeom>
            <a:rect b="b" l="l" r="r" t="t"/>
            <a:pathLst>
              <a:path extrusionOk="0" h="9645" w="1671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3"/>
          <p:cNvSpPr/>
          <p:nvPr/>
        </p:nvSpPr>
        <p:spPr>
          <a:xfrm>
            <a:off x="-532161" y="402348"/>
            <a:ext cx="1075999" cy="621066"/>
          </a:xfrm>
          <a:custGeom>
            <a:rect b="b" l="l" r="r" t="t"/>
            <a:pathLst>
              <a:path extrusionOk="0" h="9645" w="1671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3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4"/>
          <p:cNvSpPr txBox="1"/>
          <p:nvPr>
            <p:ph idx="1" type="subTitle"/>
          </p:nvPr>
        </p:nvSpPr>
        <p:spPr>
          <a:xfrm>
            <a:off x="4644436" y="3535200"/>
            <a:ext cx="1695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3" name="Google Shape;393;p14"/>
          <p:cNvSpPr txBox="1"/>
          <p:nvPr>
            <p:ph idx="2" type="subTitle"/>
          </p:nvPr>
        </p:nvSpPr>
        <p:spPr>
          <a:xfrm>
            <a:off x="6482798" y="3535200"/>
            <a:ext cx="1711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4" name="Google Shape;394;p14"/>
          <p:cNvSpPr txBox="1"/>
          <p:nvPr>
            <p:ph idx="3" type="subTitle"/>
          </p:nvPr>
        </p:nvSpPr>
        <p:spPr>
          <a:xfrm>
            <a:off x="944348" y="3535200"/>
            <a:ext cx="16953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5" name="Google Shape;395;p14"/>
          <p:cNvSpPr txBox="1"/>
          <p:nvPr>
            <p:ph idx="4" type="subTitle"/>
          </p:nvPr>
        </p:nvSpPr>
        <p:spPr>
          <a:xfrm>
            <a:off x="2789849" y="3535200"/>
            <a:ext cx="17115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6" name="Google Shape;396;p14"/>
          <p:cNvSpPr txBox="1"/>
          <p:nvPr>
            <p:ph type="title"/>
          </p:nvPr>
        </p:nvSpPr>
        <p:spPr>
          <a:xfrm>
            <a:off x="945384" y="309795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i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7" name="Google Shape;397;p14"/>
          <p:cNvSpPr txBox="1"/>
          <p:nvPr>
            <p:ph idx="5" type="title"/>
          </p:nvPr>
        </p:nvSpPr>
        <p:spPr>
          <a:xfrm>
            <a:off x="2786613" y="3097967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i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8" name="Google Shape;398;p14"/>
          <p:cNvSpPr txBox="1"/>
          <p:nvPr>
            <p:ph idx="6" type="title"/>
          </p:nvPr>
        </p:nvSpPr>
        <p:spPr>
          <a:xfrm>
            <a:off x="4609461" y="3097955"/>
            <a:ext cx="1765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i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9" name="Google Shape;399;p14"/>
          <p:cNvSpPr txBox="1"/>
          <p:nvPr>
            <p:ph idx="7" type="title"/>
          </p:nvPr>
        </p:nvSpPr>
        <p:spPr>
          <a:xfrm>
            <a:off x="6473691" y="309795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 i="0"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00" name="Google Shape;400;p14"/>
          <p:cNvSpPr txBox="1"/>
          <p:nvPr>
            <p:ph idx="8" type="title"/>
          </p:nvPr>
        </p:nvSpPr>
        <p:spPr>
          <a:xfrm>
            <a:off x="605802" y="623892"/>
            <a:ext cx="7823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01" name="Google Shape;401;p14"/>
          <p:cNvGrpSpPr/>
          <p:nvPr/>
        </p:nvGrpSpPr>
        <p:grpSpPr>
          <a:xfrm>
            <a:off x="8360467" y="7"/>
            <a:ext cx="1363156" cy="1423280"/>
            <a:chOff x="8335004" y="673707"/>
            <a:chExt cx="1363156" cy="1423280"/>
          </a:xfrm>
        </p:grpSpPr>
        <p:sp>
          <p:nvSpPr>
            <p:cNvPr id="402" name="Google Shape;402;p14"/>
            <p:cNvSpPr/>
            <p:nvPr/>
          </p:nvSpPr>
          <p:spPr>
            <a:xfrm rot="3599928">
              <a:off x="8334968" y="1165216"/>
              <a:ext cx="1076001" cy="621132"/>
            </a:xfrm>
            <a:custGeom>
              <a:rect b="b" l="l" r="r" t="t"/>
              <a:pathLst>
                <a:path extrusionOk="0" h="9646" w="1671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8594923" y="673707"/>
              <a:ext cx="1103237" cy="650429"/>
            </a:xfrm>
            <a:custGeom>
              <a:rect b="b" l="l" r="r" t="t"/>
              <a:pathLst>
                <a:path extrusionOk="0" h="10101" w="17133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14"/>
          <p:cNvGrpSpPr/>
          <p:nvPr/>
        </p:nvGrpSpPr>
        <p:grpSpPr>
          <a:xfrm flipH="1">
            <a:off x="-562771" y="7"/>
            <a:ext cx="1363156" cy="1423280"/>
            <a:chOff x="8335004" y="673707"/>
            <a:chExt cx="1363156" cy="1423280"/>
          </a:xfrm>
        </p:grpSpPr>
        <p:sp>
          <p:nvSpPr>
            <p:cNvPr id="405" name="Google Shape;405;p14"/>
            <p:cNvSpPr/>
            <p:nvPr/>
          </p:nvSpPr>
          <p:spPr>
            <a:xfrm rot="3599928">
              <a:off x="8334968" y="1165216"/>
              <a:ext cx="1076001" cy="621132"/>
            </a:xfrm>
            <a:custGeom>
              <a:rect b="b" l="l" r="r" t="t"/>
              <a:pathLst>
                <a:path extrusionOk="0" h="9646" w="1671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8594923" y="673707"/>
              <a:ext cx="1103237" cy="650429"/>
            </a:xfrm>
            <a:custGeom>
              <a:rect b="b" l="l" r="r" t="t"/>
              <a:pathLst>
                <a:path extrusionOk="0" h="10101" w="17133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 1">
  <p:cSld name="CUSTOM_18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5"/>
          <p:cNvGrpSpPr/>
          <p:nvPr/>
        </p:nvGrpSpPr>
        <p:grpSpPr>
          <a:xfrm flipH="1">
            <a:off x="7698710" y="355490"/>
            <a:ext cx="1089641" cy="928391"/>
            <a:chOff x="5468575" y="1269050"/>
            <a:chExt cx="430450" cy="366750"/>
          </a:xfrm>
        </p:grpSpPr>
        <p:sp>
          <p:nvSpPr>
            <p:cNvPr id="409" name="Google Shape;409;p15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rect b="b" l="l" r="r" t="t"/>
              <a:pathLst>
                <a:path extrusionOk="0" h="10059" w="17218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15"/>
          <p:cNvSpPr txBox="1"/>
          <p:nvPr>
            <p:ph type="title"/>
          </p:nvPr>
        </p:nvSpPr>
        <p:spPr>
          <a:xfrm>
            <a:off x="605802" y="514629"/>
            <a:ext cx="78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2" name="Google Shape;412;p15"/>
          <p:cNvSpPr txBox="1"/>
          <p:nvPr>
            <p:ph idx="1" type="subTitle"/>
          </p:nvPr>
        </p:nvSpPr>
        <p:spPr>
          <a:xfrm>
            <a:off x="711301" y="2285400"/>
            <a:ext cx="22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3" name="Google Shape;413;p15"/>
          <p:cNvSpPr txBox="1"/>
          <p:nvPr>
            <p:ph idx="2" type="subTitle"/>
          </p:nvPr>
        </p:nvSpPr>
        <p:spPr>
          <a:xfrm>
            <a:off x="711301" y="3583072"/>
            <a:ext cx="22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4" name="Google Shape;414;p15"/>
          <p:cNvSpPr txBox="1"/>
          <p:nvPr>
            <p:ph idx="3" type="subTitle"/>
          </p:nvPr>
        </p:nvSpPr>
        <p:spPr>
          <a:xfrm>
            <a:off x="6149726" y="2285400"/>
            <a:ext cx="22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5" name="Google Shape;415;p15"/>
          <p:cNvSpPr txBox="1"/>
          <p:nvPr>
            <p:ph idx="4" type="subTitle"/>
          </p:nvPr>
        </p:nvSpPr>
        <p:spPr>
          <a:xfrm>
            <a:off x="6149726" y="3583072"/>
            <a:ext cx="22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6" name="Google Shape;416;p15"/>
          <p:cNvSpPr/>
          <p:nvPr/>
        </p:nvSpPr>
        <p:spPr>
          <a:xfrm rot="-5400000">
            <a:off x="-991200" y="-260664"/>
            <a:ext cx="1982400" cy="1106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"/>
          <p:cNvSpPr/>
          <p:nvPr/>
        </p:nvSpPr>
        <p:spPr>
          <a:xfrm>
            <a:off x="9" y="4833709"/>
            <a:ext cx="1057492" cy="610447"/>
          </a:xfrm>
          <a:custGeom>
            <a:rect b="b" l="l" r="r" t="t"/>
            <a:pathLst>
              <a:path extrusionOk="0" h="9646" w="16710">
                <a:moveTo>
                  <a:pt x="16710" y="4823"/>
                </a:moveTo>
                <a:lnTo>
                  <a:pt x="8334" y="9645"/>
                </a:lnTo>
                <a:lnTo>
                  <a:pt x="1" y="4823"/>
                </a:lnTo>
                <a:lnTo>
                  <a:pt x="83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4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16"/>
          <p:cNvGrpSpPr/>
          <p:nvPr/>
        </p:nvGrpSpPr>
        <p:grpSpPr>
          <a:xfrm>
            <a:off x="1453825" y="-686806"/>
            <a:ext cx="1118700" cy="1982401"/>
            <a:chOff x="1453825" y="-278500"/>
            <a:chExt cx="1118700" cy="1982401"/>
          </a:xfrm>
        </p:grpSpPr>
        <p:sp>
          <p:nvSpPr>
            <p:cNvPr id="420" name="Google Shape;420;p16"/>
            <p:cNvSpPr/>
            <p:nvPr/>
          </p:nvSpPr>
          <p:spPr>
            <a:xfrm rot="5400000">
              <a:off x="1021950" y="159350"/>
              <a:ext cx="1982400" cy="1106700"/>
            </a:xfrm>
            <a:prstGeom prst="hexagon">
              <a:avLst>
                <a:gd fmla="val 25000" name="adj"/>
                <a:gd fmla="val 115470" name="vf"/>
              </a:avLst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6"/>
            <p:cNvSpPr/>
            <p:nvPr/>
          </p:nvSpPr>
          <p:spPr>
            <a:xfrm>
              <a:off x="1453825" y="1138401"/>
              <a:ext cx="1118700" cy="565500"/>
            </a:xfrm>
            <a:prstGeom prst="diamond">
              <a:avLst/>
            </a:pr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2" name="Google Shape;422;p16"/>
          <p:cNvSpPr/>
          <p:nvPr/>
        </p:nvSpPr>
        <p:spPr>
          <a:xfrm>
            <a:off x="354300" y="-282749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6"/>
          <p:cNvSpPr txBox="1"/>
          <p:nvPr>
            <p:ph type="title"/>
          </p:nvPr>
        </p:nvSpPr>
        <p:spPr>
          <a:xfrm>
            <a:off x="612475" y="623361"/>
            <a:ext cx="7919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24" name="Google Shape;424;p16"/>
          <p:cNvSpPr txBox="1"/>
          <p:nvPr>
            <p:ph idx="2" type="title"/>
          </p:nvPr>
        </p:nvSpPr>
        <p:spPr>
          <a:xfrm>
            <a:off x="852688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25" name="Google Shape;425;p16"/>
          <p:cNvSpPr txBox="1"/>
          <p:nvPr>
            <p:ph idx="1" type="subTitle"/>
          </p:nvPr>
        </p:nvSpPr>
        <p:spPr>
          <a:xfrm>
            <a:off x="896225" y="3329475"/>
            <a:ext cx="2233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6"/>
          <p:cNvSpPr txBox="1"/>
          <p:nvPr>
            <p:ph idx="3" type="title"/>
          </p:nvPr>
        </p:nvSpPr>
        <p:spPr>
          <a:xfrm>
            <a:off x="3411589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27" name="Google Shape;427;p16"/>
          <p:cNvSpPr txBox="1"/>
          <p:nvPr>
            <p:ph idx="4" type="subTitle"/>
          </p:nvPr>
        </p:nvSpPr>
        <p:spPr>
          <a:xfrm>
            <a:off x="3466375" y="3329475"/>
            <a:ext cx="22113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16"/>
          <p:cNvSpPr txBox="1"/>
          <p:nvPr>
            <p:ph idx="5" type="title"/>
          </p:nvPr>
        </p:nvSpPr>
        <p:spPr>
          <a:xfrm>
            <a:off x="5970500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29" name="Google Shape;429;p16"/>
          <p:cNvSpPr txBox="1"/>
          <p:nvPr>
            <p:ph idx="6" type="subTitle"/>
          </p:nvPr>
        </p:nvSpPr>
        <p:spPr>
          <a:xfrm>
            <a:off x="6025950" y="3329475"/>
            <a:ext cx="2209800" cy="10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16"/>
          <p:cNvSpPr txBox="1"/>
          <p:nvPr>
            <p:ph idx="7" type="title"/>
          </p:nvPr>
        </p:nvSpPr>
        <p:spPr>
          <a:xfrm>
            <a:off x="983887" y="2918173"/>
            <a:ext cx="2058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31" name="Google Shape;431;p16"/>
          <p:cNvSpPr txBox="1"/>
          <p:nvPr>
            <p:ph idx="8" type="title"/>
          </p:nvPr>
        </p:nvSpPr>
        <p:spPr>
          <a:xfrm>
            <a:off x="3543450" y="2918173"/>
            <a:ext cx="2058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32" name="Google Shape;432;p16"/>
          <p:cNvSpPr txBox="1"/>
          <p:nvPr>
            <p:ph idx="9" type="title"/>
          </p:nvPr>
        </p:nvSpPr>
        <p:spPr>
          <a:xfrm>
            <a:off x="6103037" y="2918173"/>
            <a:ext cx="2058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33" name="Google Shape;433;p16"/>
          <p:cNvSpPr/>
          <p:nvPr/>
        </p:nvSpPr>
        <p:spPr>
          <a:xfrm>
            <a:off x="7314000" y="-282749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1">
  <p:cSld name="CUSTOM_5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"/>
          <p:cNvSpPr txBox="1"/>
          <p:nvPr>
            <p:ph type="title"/>
          </p:nvPr>
        </p:nvSpPr>
        <p:spPr>
          <a:xfrm>
            <a:off x="663875" y="634505"/>
            <a:ext cx="3904500" cy="5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AutoNum type="arabicPeriod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AutoNum type="romanLcPeriod"/>
              <a:defRPr/>
            </a:lvl9pPr>
          </a:lstStyle>
          <a:p/>
        </p:txBody>
      </p:sp>
      <p:sp>
        <p:nvSpPr>
          <p:cNvPr id="436" name="Google Shape;436;p17"/>
          <p:cNvSpPr txBox="1"/>
          <p:nvPr>
            <p:ph idx="2" type="title"/>
          </p:nvPr>
        </p:nvSpPr>
        <p:spPr>
          <a:xfrm>
            <a:off x="608809" y="1495050"/>
            <a:ext cx="3963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7" name="Google Shape;437;p17"/>
          <p:cNvSpPr txBox="1"/>
          <p:nvPr>
            <p:ph idx="1" type="subTitle"/>
          </p:nvPr>
        </p:nvSpPr>
        <p:spPr>
          <a:xfrm>
            <a:off x="608777" y="1839155"/>
            <a:ext cx="3963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7"/>
          <p:cNvSpPr txBox="1"/>
          <p:nvPr>
            <p:ph idx="3" type="title"/>
          </p:nvPr>
        </p:nvSpPr>
        <p:spPr>
          <a:xfrm>
            <a:off x="608794" y="2538298"/>
            <a:ext cx="3963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39" name="Google Shape;439;p17"/>
          <p:cNvSpPr txBox="1"/>
          <p:nvPr>
            <p:ph idx="4" type="subTitle"/>
          </p:nvPr>
        </p:nvSpPr>
        <p:spPr>
          <a:xfrm>
            <a:off x="608777" y="2860399"/>
            <a:ext cx="3963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17"/>
          <p:cNvSpPr txBox="1"/>
          <p:nvPr>
            <p:ph idx="5" type="title"/>
          </p:nvPr>
        </p:nvSpPr>
        <p:spPr>
          <a:xfrm>
            <a:off x="608809" y="3581550"/>
            <a:ext cx="3963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41" name="Google Shape;441;p17"/>
          <p:cNvSpPr txBox="1"/>
          <p:nvPr>
            <p:ph idx="6" type="subTitle"/>
          </p:nvPr>
        </p:nvSpPr>
        <p:spPr>
          <a:xfrm>
            <a:off x="608777" y="3925655"/>
            <a:ext cx="3963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1">
  <p:cSld name="CUSTOM_6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8"/>
          <p:cNvSpPr txBox="1"/>
          <p:nvPr>
            <p:ph type="title"/>
          </p:nvPr>
        </p:nvSpPr>
        <p:spPr>
          <a:xfrm>
            <a:off x="718550" y="2426125"/>
            <a:ext cx="38544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44" name="Google Shape;444;p18"/>
          <p:cNvSpPr txBox="1"/>
          <p:nvPr>
            <p:ph idx="2" type="title"/>
          </p:nvPr>
        </p:nvSpPr>
        <p:spPr>
          <a:xfrm>
            <a:off x="4572025" y="2426114"/>
            <a:ext cx="38709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45" name="Google Shape;445;p18"/>
          <p:cNvSpPr txBox="1"/>
          <p:nvPr>
            <p:ph idx="1" type="subTitle"/>
          </p:nvPr>
        </p:nvSpPr>
        <p:spPr>
          <a:xfrm>
            <a:off x="1001425" y="3501294"/>
            <a:ext cx="3288600" cy="89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18"/>
          <p:cNvSpPr txBox="1"/>
          <p:nvPr>
            <p:ph idx="3" type="subTitle"/>
          </p:nvPr>
        </p:nvSpPr>
        <p:spPr>
          <a:xfrm>
            <a:off x="4863200" y="3501294"/>
            <a:ext cx="3288600" cy="89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p18"/>
          <p:cNvSpPr txBox="1"/>
          <p:nvPr>
            <p:ph idx="4" type="title"/>
          </p:nvPr>
        </p:nvSpPr>
        <p:spPr>
          <a:xfrm>
            <a:off x="3073075" y="547621"/>
            <a:ext cx="2997900" cy="64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48" name="Google Shape;448;p18"/>
          <p:cNvSpPr/>
          <p:nvPr/>
        </p:nvSpPr>
        <p:spPr>
          <a:xfrm flipH="1" rot="10800000">
            <a:off x="396850" y="325745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8"/>
          <p:cNvSpPr/>
          <p:nvPr/>
        </p:nvSpPr>
        <p:spPr>
          <a:xfrm rot="10800000">
            <a:off x="8025302" y="4199418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8"/>
          <p:cNvSpPr/>
          <p:nvPr/>
        </p:nvSpPr>
        <p:spPr>
          <a:xfrm rot="-5400000">
            <a:off x="7593452" y="4637294"/>
            <a:ext cx="1982400" cy="1106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8"/>
          <p:cNvSpPr/>
          <p:nvPr/>
        </p:nvSpPr>
        <p:spPr>
          <a:xfrm>
            <a:off x="933375" y="320051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8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"/>
          <p:cNvSpPr txBox="1"/>
          <p:nvPr>
            <p:ph type="title"/>
          </p:nvPr>
        </p:nvSpPr>
        <p:spPr>
          <a:xfrm>
            <a:off x="4022350" y="3153802"/>
            <a:ext cx="30783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54" name="Google Shape;454;p19"/>
          <p:cNvSpPr txBox="1"/>
          <p:nvPr>
            <p:ph idx="1" type="subTitle"/>
          </p:nvPr>
        </p:nvSpPr>
        <p:spPr>
          <a:xfrm>
            <a:off x="1963800" y="1524379"/>
            <a:ext cx="52164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5" name="Google Shape;455;p19"/>
          <p:cNvGrpSpPr/>
          <p:nvPr/>
        </p:nvGrpSpPr>
        <p:grpSpPr>
          <a:xfrm flipH="1" rot="10800000">
            <a:off x="412310" y="3860090"/>
            <a:ext cx="1089641" cy="928391"/>
            <a:chOff x="5468575" y="1269050"/>
            <a:chExt cx="430450" cy="366750"/>
          </a:xfrm>
        </p:grpSpPr>
        <p:sp>
          <p:nvSpPr>
            <p:cNvPr id="456" name="Google Shape;456;p19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rect b="b" l="l" r="r" t="t"/>
              <a:pathLst>
                <a:path extrusionOk="0" h="10059" w="17218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19"/>
          <p:cNvGrpSpPr/>
          <p:nvPr/>
        </p:nvGrpSpPr>
        <p:grpSpPr>
          <a:xfrm flipH="1">
            <a:off x="7713060" y="372365"/>
            <a:ext cx="1089641" cy="928391"/>
            <a:chOff x="5468575" y="1269050"/>
            <a:chExt cx="430450" cy="366750"/>
          </a:xfrm>
        </p:grpSpPr>
        <p:sp>
          <p:nvSpPr>
            <p:cNvPr id="459" name="Google Shape;459;p19"/>
            <p:cNvSpPr/>
            <p:nvPr/>
          </p:nvSpPr>
          <p:spPr>
            <a:xfrm flipH="1">
              <a:off x="5474925" y="1394650"/>
              <a:ext cx="417750" cy="24115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 flipH="1">
              <a:off x="5468575" y="1269050"/>
              <a:ext cx="430450" cy="251475"/>
            </a:xfrm>
            <a:custGeom>
              <a:rect b="b" l="l" r="r" t="t"/>
              <a:pathLst>
                <a:path extrusionOk="0" h="10059" w="17218">
                  <a:moveTo>
                    <a:pt x="8588" y="456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8" y="5024"/>
                  </a:lnTo>
                  <a:lnTo>
                    <a:pt x="8588" y="456"/>
                  </a:lnTo>
                  <a:close/>
                  <a:moveTo>
                    <a:pt x="8593" y="1"/>
                  </a:moveTo>
                  <a:cubicBezTo>
                    <a:pt x="8556" y="1"/>
                    <a:pt x="8525" y="11"/>
                    <a:pt x="8504" y="33"/>
                  </a:cubicBezTo>
                  <a:lnTo>
                    <a:pt x="128" y="4855"/>
                  </a:lnTo>
                  <a:cubicBezTo>
                    <a:pt x="1" y="4940"/>
                    <a:pt x="1" y="5151"/>
                    <a:pt x="128" y="5236"/>
                  </a:cubicBezTo>
                  <a:lnTo>
                    <a:pt x="8504" y="10058"/>
                  </a:lnTo>
                  <a:lnTo>
                    <a:pt x="8715" y="10058"/>
                  </a:lnTo>
                  <a:lnTo>
                    <a:pt x="17049" y="5236"/>
                  </a:lnTo>
                  <a:cubicBezTo>
                    <a:pt x="17218" y="5151"/>
                    <a:pt x="17218" y="4940"/>
                    <a:pt x="17049" y="4855"/>
                  </a:cubicBezTo>
                  <a:lnTo>
                    <a:pt x="8715" y="33"/>
                  </a:lnTo>
                  <a:cubicBezTo>
                    <a:pt x="8673" y="11"/>
                    <a:pt x="8631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9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"/>
          <p:cNvSpPr txBox="1"/>
          <p:nvPr>
            <p:ph idx="1" type="subTitle"/>
          </p:nvPr>
        </p:nvSpPr>
        <p:spPr>
          <a:xfrm>
            <a:off x="4598895" y="3622474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3" name="Google Shape;463;p20"/>
          <p:cNvSpPr txBox="1"/>
          <p:nvPr>
            <p:ph idx="2" type="subTitle"/>
          </p:nvPr>
        </p:nvSpPr>
        <p:spPr>
          <a:xfrm>
            <a:off x="6546600" y="3620674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4" name="Google Shape;464;p20"/>
          <p:cNvSpPr txBox="1"/>
          <p:nvPr>
            <p:ph hasCustomPrompt="1" type="title"/>
          </p:nvPr>
        </p:nvSpPr>
        <p:spPr>
          <a:xfrm>
            <a:off x="880975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5" name="Google Shape;465;p20"/>
          <p:cNvSpPr txBox="1"/>
          <p:nvPr>
            <p:ph hasCustomPrompt="1" idx="3" type="title"/>
          </p:nvPr>
        </p:nvSpPr>
        <p:spPr>
          <a:xfrm>
            <a:off x="2822163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6" name="Google Shape;466;p20"/>
          <p:cNvSpPr txBox="1"/>
          <p:nvPr>
            <p:ph hasCustomPrompt="1" idx="4" type="title"/>
          </p:nvPr>
        </p:nvSpPr>
        <p:spPr>
          <a:xfrm>
            <a:off x="4767045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7" name="Google Shape;467;p20"/>
          <p:cNvSpPr txBox="1"/>
          <p:nvPr>
            <p:ph hasCustomPrompt="1" idx="5" type="title"/>
          </p:nvPr>
        </p:nvSpPr>
        <p:spPr>
          <a:xfrm>
            <a:off x="6714750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8" name="Google Shape;468;p20"/>
          <p:cNvSpPr txBox="1"/>
          <p:nvPr>
            <p:ph idx="6" type="subTitle"/>
          </p:nvPr>
        </p:nvSpPr>
        <p:spPr>
          <a:xfrm>
            <a:off x="711300" y="3275245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469" name="Google Shape;469;p20"/>
          <p:cNvSpPr txBox="1"/>
          <p:nvPr>
            <p:ph idx="7" type="subTitle"/>
          </p:nvPr>
        </p:nvSpPr>
        <p:spPr>
          <a:xfrm>
            <a:off x="2658213" y="3277645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470" name="Google Shape;470;p20"/>
          <p:cNvSpPr txBox="1"/>
          <p:nvPr>
            <p:ph idx="8" type="subTitle"/>
          </p:nvPr>
        </p:nvSpPr>
        <p:spPr>
          <a:xfrm>
            <a:off x="6550800" y="3278070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471" name="Google Shape;471;p20"/>
          <p:cNvSpPr txBox="1"/>
          <p:nvPr>
            <p:ph idx="9" type="subTitle"/>
          </p:nvPr>
        </p:nvSpPr>
        <p:spPr>
          <a:xfrm>
            <a:off x="712950" y="3616125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2" name="Google Shape;472;p20"/>
          <p:cNvSpPr txBox="1"/>
          <p:nvPr>
            <p:ph idx="13" type="subTitle"/>
          </p:nvPr>
        </p:nvSpPr>
        <p:spPr>
          <a:xfrm>
            <a:off x="2654013" y="3616125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3" name="Google Shape;473;p20"/>
          <p:cNvSpPr txBox="1"/>
          <p:nvPr>
            <p:ph idx="14" type="subTitle"/>
          </p:nvPr>
        </p:nvSpPr>
        <p:spPr>
          <a:xfrm>
            <a:off x="4597245" y="3273424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2"/>
                </a:solidFill>
                <a:latin typeface="Share"/>
                <a:ea typeface="Share"/>
                <a:cs typeface="Share"/>
                <a:sym typeface="Share"/>
              </a:defRPr>
            </a:lvl9pPr>
          </a:lstStyle>
          <a:p/>
        </p:txBody>
      </p:sp>
      <p:sp>
        <p:nvSpPr>
          <p:cNvPr id="474" name="Google Shape;474;p20"/>
          <p:cNvSpPr txBox="1"/>
          <p:nvPr>
            <p:ph idx="15" type="title"/>
          </p:nvPr>
        </p:nvSpPr>
        <p:spPr>
          <a:xfrm>
            <a:off x="615900" y="590150"/>
            <a:ext cx="7912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/>
          <p:nvPr/>
        </p:nvSpPr>
        <p:spPr>
          <a:xfrm>
            <a:off x="-1691450" y="2568388"/>
            <a:ext cx="12526800" cy="63324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"/>
          <p:cNvSpPr/>
          <p:nvPr/>
        </p:nvSpPr>
        <p:spPr>
          <a:xfrm>
            <a:off x="3214125" y="1195590"/>
            <a:ext cx="2715600" cy="13728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3214125" y="1882556"/>
            <a:ext cx="2715600" cy="13728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"/>
          <p:cNvSpPr txBox="1"/>
          <p:nvPr>
            <p:ph type="title"/>
          </p:nvPr>
        </p:nvSpPr>
        <p:spPr>
          <a:xfrm>
            <a:off x="2470500" y="3479231"/>
            <a:ext cx="42030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4" name="Google Shape;204;p3"/>
          <p:cNvSpPr txBox="1"/>
          <p:nvPr>
            <p:ph hasCustomPrompt="1" idx="2" type="title"/>
          </p:nvPr>
        </p:nvSpPr>
        <p:spPr>
          <a:xfrm flipH="1">
            <a:off x="2528525" y="2109648"/>
            <a:ext cx="4086900" cy="918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Fira Sans Extra Condensed Medium"/>
              <a:buNone/>
              <a:defRPr sz="36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3"/>
          <p:cNvSpPr txBox="1"/>
          <p:nvPr>
            <p:ph idx="1" type="subTitle"/>
          </p:nvPr>
        </p:nvSpPr>
        <p:spPr>
          <a:xfrm>
            <a:off x="2578025" y="4167873"/>
            <a:ext cx="3987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numbers">
  <p:cSld name="CUSTOM_10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"/>
          <p:cNvSpPr txBox="1"/>
          <p:nvPr>
            <p:ph hasCustomPrompt="1" type="title"/>
          </p:nvPr>
        </p:nvSpPr>
        <p:spPr>
          <a:xfrm>
            <a:off x="2501575" y="715793"/>
            <a:ext cx="18147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7" name="Google Shape;477;p21"/>
          <p:cNvSpPr txBox="1"/>
          <p:nvPr>
            <p:ph idx="1" type="subTitle"/>
          </p:nvPr>
        </p:nvSpPr>
        <p:spPr>
          <a:xfrm>
            <a:off x="2545713" y="1355618"/>
            <a:ext cx="17265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21"/>
          <p:cNvSpPr txBox="1"/>
          <p:nvPr>
            <p:ph hasCustomPrompt="1" idx="2" type="title"/>
          </p:nvPr>
        </p:nvSpPr>
        <p:spPr>
          <a:xfrm>
            <a:off x="2498475" y="2059370"/>
            <a:ext cx="18210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9" name="Google Shape;479;p21"/>
          <p:cNvSpPr txBox="1"/>
          <p:nvPr>
            <p:ph idx="3" type="subTitle"/>
          </p:nvPr>
        </p:nvSpPr>
        <p:spPr>
          <a:xfrm>
            <a:off x="2545713" y="2699338"/>
            <a:ext cx="17265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21"/>
          <p:cNvSpPr txBox="1"/>
          <p:nvPr>
            <p:ph hasCustomPrompt="1" idx="4" type="title"/>
          </p:nvPr>
        </p:nvSpPr>
        <p:spPr>
          <a:xfrm>
            <a:off x="2518075" y="3402951"/>
            <a:ext cx="17817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1" name="Google Shape;481;p21"/>
          <p:cNvSpPr txBox="1"/>
          <p:nvPr>
            <p:ph idx="5" type="subTitle"/>
          </p:nvPr>
        </p:nvSpPr>
        <p:spPr>
          <a:xfrm>
            <a:off x="2545713" y="4042750"/>
            <a:ext cx="17265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2" name="Google Shape;482;p21"/>
          <p:cNvGrpSpPr/>
          <p:nvPr/>
        </p:nvGrpSpPr>
        <p:grpSpPr>
          <a:xfrm>
            <a:off x="-535652" y="140801"/>
            <a:ext cx="2190505" cy="5056652"/>
            <a:chOff x="-535652" y="140801"/>
            <a:chExt cx="2190505" cy="5056652"/>
          </a:xfrm>
        </p:grpSpPr>
        <p:sp>
          <p:nvSpPr>
            <p:cNvPr id="483" name="Google Shape;483;p21"/>
            <p:cNvSpPr/>
            <p:nvPr/>
          </p:nvSpPr>
          <p:spPr>
            <a:xfrm flipH="1">
              <a:off x="1077026" y="455141"/>
              <a:ext cx="566590" cy="960929"/>
            </a:xfrm>
            <a:custGeom>
              <a:rect b="b" l="l" r="r" t="t"/>
              <a:pathLst>
                <a:path extrusionOk="0" h="14923" w="8799">
                  <a:moveTo>
                    <a:pt x="465" y="624"/>
                  </a:moveTo>
                  <a:lnTo>
                    <a:pt x="8376" y="5193"/>
                  </a:lnTo>
                  <a:lnTo>
                    <a:pt x="8376" y="14330"/>
                  </a:lnTo>
                  <a:lnTo>
                    <a:pt x="465" y="9761"/>
                  </a:lnTo>
                  <a:lnTo>
                    <a:pt x="465" y="624"/>
                  </a:lnTo>
                  <a:close/>
                  <a:moveTo>
                    <a:pt x="249" y="0"/>
                  </a:moveTo>
                  <a:cubicBezTo>
                    <a:pt x="212" y="0"/>
                    <a:pt x="169" y="11"/>
                    <a:pt x="127" y="32"/>
                  </a:cubicBezTo>
                  <a:cubicBezTo>
                    <a:pt x="42" y="74"/>
                    <a:pt x="0" y="159"/>
                    <a:pt x="42" y="243"/>
                  </a:cubicBezTo>
                  <a:lnTo>
                    <a:pt x="42" y="9846"/>
                  </a:lnTo>
                  <a:cubicBezTo>
                    <a:pt x="42" y="9931"/>
                    <a:pt x="42" y="10015"/>
                    <a:pt x="127" y="10057"/>
                  </a:cubicBezTo>
                  <a:lnTo>
                    <a:pt x="8503" y="14922"/>
                  </a:lnTo>
                  <a:lnTo>
                    <a:pt x="8587" y="14922"/>
                  </a:lnTo>
                  <a:cubicBezTo>
                    <a:pt x="8630" y="14922"/>
                    <a:pt x="8672" y="14922"/>
                    <a:pt x="8714" y="14880"/>
                  </a:cubicBezTo>
                  <a:cubicBezTo>
                    <a:pt x="8757" y="14838"/>
                    <a:pt x="8799" y="14795"/>
                    <a:pt x="8799" y="14711"/>
                  </a:cubicBezTo>
                  <a:lnTo>
                    <a:pt x="8799" y="5066"/>
                  </a:lnTo>
                  <a:cubicBezTo>
                    <a:pt x="8799" y="4981"/>
                    <a:pt x="8757" y="4897"/>
                    <a:pt x="8714" y="4854"/>
                  </a:cubicBezTo>
                  <a:lnTo>
                    <a:pt x="338" y="32"/>
                  </a:lnTo>
                  <a:cubicBezTo>
                    <a:pt x="317" y="11"/>
                    <a:pt x="286" y="0"/>
                    <a:pt x="2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-1797" y="2317330"/>
              <a:ext cx="1108710" cy="647660"/>
            </a:xfrm>
            <a:custGeom>
              <a:rect b="b" l="l" r="r" t="t"/>
              <a:pathLst>
                <a:path extrusionOk="0" h="10058" w="17218">
                  <a:moveTo>
                    <a:pt x="8630" y="455"/>
                  </a:moveTo>
                  <a:lnTo>
                    <a:pt x="16541" y="5023"/>
                  </a:lnTo>
                  <a:lnTo>
                    <a:pt x="8630" y="9592"/>
                  </a:lnTo>
                  <a:lnTo>
                    <a:pt x="677" y="5023"/>
                  </a:lnTo>
                  <a:lnTo>
                    <a:pt x="8630" y="455"/>
                  </a:lnTo>
                  <a:close/>
                  <a:moveTo>
                    <a:pt x="8625" y="0"/>
                  </a:moveTo>
                  <a:cubicBezTo>
                    <a:pt x="8588" y="0"/>
                    <a:pt x="8546" y="11"/>
                    <a:pt x="8503" y="32"/>
                  </a:cubicBezTo>
                  <a:lnTo>
                    <a:pt x="170" y="4854"/>
                  </a:lnTo>
                  <a:cubicBezTo>
                    <a:pt x="1" y="4939"/>
                    <a:pt x="1" y="5150"/>
                    <a:pt x="170" y="5235"/>
                  </a:cubicBezTo>
                  <a:lnTo>
                    <a:pt x="8503" y="10057"/>
                  </a:lnTo>
                  <a:lnTo>
                    <a:pt x="8715" y="10057"/>
                  </a:lnTo>
                  <a:lnTo>
                    <a:pt x="17091" y="5235"/>
                  </a:lnTo>
                  <a:cubicBezTo>
                    <a:pt x="17217" y="5150"/>
                    <a:pt x="17217" y="4939"/>
                    <a:pt x="17091" y="4854"/>
                  </a:cubicBezTo>
                  <a:lnTo>
                    <a:pt x="8715" y="32"/>
                  </a:lnTo>
                  <a:cubicBezTo>
                    <a:pt x="8694" y="11"/>
                    <a:pt x="8662" y="0"/>
                    <a:pt x="8625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907" y="2004061"/>
              <a:ext cx="566654" cy="960929"/>
            </a:xfrm>
            <a:custGeom>
              <a:rect b="b" l="l" r="r" t="t"/>
              <a:pathLst>
                <a:path extrusionOk="0" h="14923" w="8800">
                  <a:moveTo>
                    <a:pt x="424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58"/>
                    <a:pt x="128" y="10100"/>
                  </a:cubicBezTo>
                  <a:lnTo>
                    <a:pt x="8461" y="14922"/>
                  </a:lnTo>
                  <a:lnTo>
                    <a:pt x="8588" y="14922"/>
                  </a:lnTo>
                  <a:cubicBezTo>
                    <a:pt x="8630" y="14922"/>
                    <a:pt x="8673" y="14922"/>
                    <a:pt x="8673" y="14880"/>
                  </a:cubicBezTo>
                  <a:cubicBezTo>
                    <a:pt x="8757" y="14838"/>
                    <a:pt x="8800" y="14796"/>
                    <a:pt x="8800" y="14711"/>
                  </a:cubicBezTo>
                  <a:lnTo>
                    <a:pt x="8800" y="5066"/>
                  </a:lnTo>
                  <a:cubicBezTo>
                    <a:pt x="8800" y="4981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537554" y="2004061"/>
              <a:ext cx="566654" cy="960929"/>
            </a:xfrm>
            <a:custGeom>
              <a:rect b="b" l="l" r="r" t="t"/>
              <a:pathLst>
                <a:path extrusionOk="0" h="14923" w="8800">
                  <a:moveTo>
                    <a:pt x="8376" y="624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4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5"/>
                  </a:lnTo>
                  <a:cubicBezTo>
                    <a:pt x="43" y="4897"/>
                    <a:pt x="0" y="4981"/>
                    <a:pt x="43" y="5066"/>
                  </a:cubicBezTo>
                  <a:lnTo>
                    <a:pt x="43" y="14711"/>
                  </a:lnTo>
                  <a:cubicBezTo>
                    <a:pt x="43" y="14796"/>
                    <a:pt x="85" y="14880"/>
                    <a:pt x="127" y="14922"/>
                  </a:cubicBezTo>
                  <a:lnTo>
                    <a:pt x="254" y="14922"/>
                  </a:lnTo>
                  <a:cubicBezTo>
                    <a:pt x="296" y="14922"/>
                    <a:pt x="339" y="14922"/>
                    <a:pt x="339" y="14880"/>
                  </a:cubicBezTo>
                  <a:lnTo>
                    <a:pt x="8715" y="10058"/>
                  </a:lnTo>
                  <a:cubicBezTo>
                    <a:pt x="8757" y="10015"/>
                    <a:pt x="8799" y="9931"/>
                    <a:pt x="8799" y="9888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715" y="32"/>
                  </a:cubicBez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14558" y="1709207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907" y="1693560"/>
              <a:ext cx="1103301" cy="650364"/>
            </a:xfrm>
            <a:custGeom>
              <a:rect b="b" l="l" r="r" t="t"/>
              <a:pathLst>
                <a:path extrusionOk="0" h="10100" w="17134">
                  <a:moveTo>
                    <a:pt x="8588" y="497"/>
                  </a:moveTo>
                  <a:lnTo>
                    <a:pt x="16499" y="5066"/>
                  </a:lnTo>
                  <a:lnTo>
                    <a:pt x="8588" y="9634"/>
                  </a:lnTo>
                  <a:lnTo>
                    <a:pt x="635" y="5066"/>
                  </a:lnTo>
                  <a:lnTo>
                    <a:pt x="8588" y="497"/>
                  </a:lnTo>
                  <a:close/>
                  <a:moveTo>
                    <a:pt x="8583" y="0"/>
                  </a:moveTo>
                  <a:cubicBezTo>
                    <a:pt x="8546" y="0"/>
                    <a:pt x="8504" y="11"/>
                    <a:pt x="8461" y="32"/>
                  </a:cubicBezTo>
                  <a:lnTo>
                    <a:pt x="128" y="4854"/>
                  </a:lnTo>
                  <a:cubicBezTo>
                    <a:pt x="43" y="4896"/>
                    <a:pt x="1" y="4981"/>
                    <a:pt x="1" y="5066"/>
                  </a:cubicBezTo>
                  <a:cubicBezTo>
                    <a:pt x="1" y="5150"/>
                    <a:pt x="43" y="5193"/>
                    <a:pt x="128" y="5235"/>
                  </a:cubicBezTo>
                  <a:lnTo>
                    <a:pt x="8461" y="10057"/>
                  </a:lnTo>
                  <a:cubicBezTo>
                    <a:pt x="8504" y="10100"/>
                    <a:pt x="8546" y="10100"/>
                    <a:pt x="8588" y="10100"/>
                  </a:cubicBezTo>
                  <a:cubicBezTo>
                    <a:pt x="8630" y="10100"/>
                    <a:pt x="8673" y="10100"/>
                    <a:pt x="8673" y="10057"/>
                  </a:cubicBezTo>
                  <a:lnTo>
                    <a:pt x="17049" y="5235"/>
                  </a:lnTo>
                  <a:cubicBezTo>
                    <a:pt x="17091" y="5193"/>
                    <a:pt x="17133" y="5150"/>
                    <a:pt x="17133" y="5066"/>
                  </a:cubicBezTo>
                  <a:cubicBezTo>
                    <a:pt x="17133" y="4981"/>
                    <a:pt x="17091" y="4896"/>
                    <a:pt x="17049" y="4854"/>
                  </a:cubicBezTo>
                  <a:lnTo>
                    <a:pt x="8673" y="32"/>
                  </a:lnTo>
                  <a:cubicBezTo>
                    <a:pt x="8652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559280" y="140801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0" y="4823"/>
                  </a:moveTo>
                  <a:lnTo>
                    <a:pt x="8376" y="9645"/>
                  </a:lnTo>
                  <a:lnTo>
                    <a:pt x="16709" y="4823"/>
                  </a:lnTo>
                  <a:lnTo>
                    <a:pt x="83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-535652" y="162824"/>
              <a:ext cx="1103237" cy="650429"/>
            </a:xfrm>
            <a:custGeom>
              <a:rect b="b" l="l" r="r" t="t"/>
              <a:pathLst>
                <a:path extrusionOk="0" h="10101" w="17133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40259" y="451429"/>
              <a:ext cx="563950" cy="1581995"/>
            </a:xfrm>
            <a:custGeom>
              <a:rect b="b" l="l" r="r" t="t"/>
              <a:pathLst>
                <a:path extrusionOk="0" h="24568" w="8758">
                  <a:moveTo>
                    <a:pt x="424" y="624"/>
                  </a:moveTo>
                  <a:lnTo>
                    <a:pt x="8334" y="5193"/>
                  </a:lnTo>
                  <a:lnTo>
                    <a:pt x="8334" y="23975"/>
                  </a:lnTo>
                  <a:lnTo>
                    <a:pt x="424" y="19406"/>
                  </a:lnTo>
                  <a:lnTo>
                    <a:pt x="424" y="624"/>
                  </a:lnTo>
                  <a:close/>
                  <a:moveTo>
                    <a:pt x="207" y="0"/>
                  </a:moveTo>
                  <a:cubicBezTo>
                    <a:pt x="170" y="0"/>
                    <a:pt x="128" y="11"/>
                    <a:pt x="85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19491"/>
                  </a:lnTo>
                  <a:cubicBezTo>
                    <a:pt x="1" y="19576"/>
                    <a:pt x="43" y="19660"/>
                    <a:pt x="85" y="19702"/>
                  </a:cubicBezTo>
                  <a:lnTo>
                    <a:pt x="8461" y="24567"/>
                  </a:lnTo>
                  <a:lnTo>
                    <a:pt x="8546" y="24567"/>
                  </a:lnTo>
                  <a:cubicBezTo>
                    <a:pt x="8588" y="24567"/>
                    <a:pt x="8630" y="24567"/>
                    <a:pt x="8673" y="24525"/>
                  </a:cubicBezTo>
                  <a:cubicBezTo>
                    <a:pt x="8715" y="24483"/>
                    <a:pt x="8757" y="24440"/>
                    <a:pt x="8757" y="24356"/>
                  </a:cubicBezTo>
                  <a:lnTo>
                    <a:pt x="8757" y="5066"/>
                  </a:lnTo>
                  <a:cubicBezTo>
                    <a:pt x="8757" y="4981"/>
                    <a:pt x="8715" y="4897"/>
                    <a:pt x="8673" y="4854"/>
                  </a:cubicBezTo>
                  <a:lnTo>
                    <a:pt x="297" y="32"/>
                  </a:lnTo>
                  <a:cubicBezTo>
                    <a:pt x="276" y="11"/>
                    <a:pt x="244" y="0"/>
                    <a:pt x="20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32306" y="3275557"/>
              <a:ext cx="569358" cy="960929"/>
            </a:xfrm>
            <a:custGeom>
              <a:rect b="b" l="l" r="r" t="t"/>
              <a:pathLst>
                <a:path extrusionOk="0" h="14923" w="8842">
                  <a:moveTo>
                    <a:pt x="8419" y="582"/>
                  </a:moveTo>
                  <a:lnTo>
                    <a:pt x="8419" y="9719"/>
                  </a:lnTo>
                  <a:lnTo>
                    <a:pt x="466" y="14288"/>
                  </a:lnTo>
                  <a:lnTo>
                    <a:pt x="466" y="5150"/>
                  </a:lnTo>
                  <a:lnTo>
                    <a:pt x="8419" y="582"/>
                  </a:lnTo>
                  <a:close/>
                  <a:moveTo>
                    <a:pt x="8593" y="0"/>
                  </a:moveTo>
                  <a:cubicBezTo>
                    <a:pt x="8556" y="0"/>
                    <a:pt x="8524" y="11"/>
                    <a:pt x="8503" y="32"/>
                  </a:cubicBezTo>
                  <a:lnTo>
                    <a:pt x="127" y="4854"/>
                  </a:lnTo>
                  <a:cubicBezTo>
                    <a:pt x="85" y="4896"/>
                    <a:pt x="43" y="4939"/>
                    <a:pt x="43" y="5023"/>
                  </a:cubicBezTo>
                  <a:lnTo>
                    <a:pt x="43" y="14668"/>
                  </a:lnTo>
                  <a:cubicBezTo>
                    <a:pt x="0" y="14753"/>
                    <a:pt x="43" y="14837"/>
                    <a:pt x="127" y="14880"/>
                  </a:cubicBezTo>
                  <a:cubicBezTo>
                    <a:pt x="170" y="14880"/>
                    <a:pt x="212" y="14922"/>
                    <a:pt x="254" y="14922"/>
                  </a:cubicBezTo>
                  <a:cubicBezTo>
                    <a:pt x="297" y="14922"/>
                    <a:pt x="339" y="14880"/>
                    <a:pt x="339" y="14880"/>
                  </a:cubicBezTo>
                  <a:lnTo>
                    <a:pt x="8715" y="10057"/>
                  </a:lnTo>
                  <a:cubicBezTo>
                    <a:pt x="8799" y="10015"/>
                    <a:pt x="8842" y="9930"/>
                    <a:pt x="8842" y="9846"/>
                  </a:cubicBezTo>
                  <a:lnTo>
                    <a:pt x="8842" y="201"/>
                  </a:lnTo>
                  <a:cubicBezTo>
                    <a:pt x="8842" y="116"/>
                    <a:pt x="8799" y="74"/>
                    <a:pt x="8715" y="32"/>
                  </a:cubicBezTo>
                  <a:cubicBezTo>
                    <a:pt x="8672" y="11"/>
                    <a:pt x="8630" y="0"/>
                    <a:pt x="859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1"/>
            <p:cNvSpPr/>
            <p:nvPr/>
          </p:nvSpPr>
          <p:spPr>
            <a:xfrm>
              <a:off x="9310" y="2977935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8376" y="1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1"/>
            <p:cNvSpPr/>
            <p:nvPr/>
          </p:nvSpPr>
          <p:spPr>
            <a:xfrm>
              <a:off x="-7046" y="2964992"/>
              <a:ext cx="1108710" cy="647660"/>
            </a:xfrm>
            <a:custGeom>
              <a:rect b="b" l="l" r="r" t="t"/>
              <a:pathLst>
                <a:path extrusionOk="0" h="10058" w="17218">
                  <a:moveTo>
                    <a:pt x="8630" y="455"/>
                  </a:moveTo>
                  <a:lnTo>
                    <a:pt x="16541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3" y="32"/>
                  </a:cubicBezTo>
                  <a:lnTo>
                    <a:pt x="170" y="4812"/>
                  </a:lnTo>
                  <a:cubicBezTo>
                    <a:pt x="1" y="4897"/>
                    <a:pt x="1" y="5109"/>
                    <a:pt x="170" y="5193"/>
                  </a:cubicBezTo>
                  <a:lnTo>
                    <a:pt x="8503" y="10016"/>
                  </a:lnTo>
                  <a:cubicBezTo>
                    <a:pt x="8546" y="10058"/>
                    <a:pt x="8588" y="10058"/>
                    <a:pt x="8630" y="10058"/>
                  </a:cubicBezTo>
                  <a:lnTo>
                    <a:pt x="8715" y="10058"/>
                  </a:lnTo>
                  <a:lnTo>
                    <a:pt x="17091" y="5235"/>
                  </a:lnTo>
                  <a:cubicBezTo>
                    <a:pt x="17218" y="5151"/>
                    <a:pt x="17218" y="4897"/>
                    <a:pt x="17091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1"/>
            <p:cNvSpPr/>
            <p:nvPr/>
          </p:nvSpPr>
          <p:spPr>
            <a:xfrm>
              <a:off x="-4341" y="3275557"/>
              <a:ext cx="566654" cy="960929"/>
            </a:xfrm>
            <a:custGeom>
              <a:rect b="b" l="l" r="r" t="t"/>
              <a:pathLst>
                <a:path extrusionOk="0" h="14923" w="8800">
                  <a:moveTo>
                    <a:pt x="466" y="582"/>
                  </a:moveTo>
                  <a:lnTo>
                    <a:pt x="8377" y="5150"/>
                  </a:lnTo>
                  <a:lnTo>
                    <a:pt x="8377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4" y="14880"/>
                    <a:pt x="8546" y="14922"/>
                    <a:pt x="8588" y="14922"/>
                  </a:cubicBezTo>
                  <a:cubicBezTo>
                    <a:pt x="8631" y="14922"/>
                    <a:pt x="8673" y="14880"/>
                    <a:pt x="8673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96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1"/>
            <p:cNvSpPr/>
            <p:nvPr/>
          </p:nvSpPr>
          <p:spPr>
            <a:xfrm>
              <a:off x="9310" y="4220066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76" y="0"/>
                  </a:lnTo>
                  <a:lnTo>
                    <a:pt x="0" y="4823"/>
                  </a:lnTo>
                  <a:lnTo>
                    <a:pt x="8376" y="96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1"/>
            <p:cNvSpPr/>
            <p:nvPr/>
          </p:nvSpPr>
          <p:spPr>
            <a:xfrm>
              <a:off x="-7046" y="4209828"/>
              <a:ext cx="1108710" cy="647660"/>
            </a:xfrm>
            <a:custGeom>
              <a:rect b="b" l="l" r="r" t="t"/>
              <a:pathLst>
                <a:path extrusionOk="0" h="10058" w="17218">
                  <a:moveTo>
                    <a:pt x="8630" y="413"/>
                  </a:moveTo>
                  <a:lnTo>
                    <a:pt x="16541" y="4982"/>
                  </a:lnTo>
                  <a:lnTo>
                    <a:pt x="8630" y="9550"/>
                  </a:lnTo>
                  <a:lnTo>
                    <a:pt x="677" y="4982"/>
                  </a:lnTo>
                  <a:lnTo>
                    <a:pt x="8630" y="413"/>
                  </a:lnTo>
                  <a:close/>
                  <a:moveTo>
                    <a:pt x="8625" y="1"/>
                  </a:moveTo>
                  <a:cubicBezTo>
                    <a:pt x="8588" y="1"/>
                    <a:pt x="8546" y="11"/>
                    <a:pt x="8503" y="32"/>
                  </a:cubicBezTo>
                  <a:lnTo>
                    <a:pt x="170" y="4855"/>
                  </a:lnTo>
                  <a:cubicBezTo>
                    <a:pt x="1" y="4897"/>
                    <a:pt x="1" y="5151"/>
                    <a:pt x="170" y="5235"/>
                  </a:cubicBezTo>
                  <a:lnTo>
                    <a:pt x="8503" y="10058"/>
                  </a:lnTo>
                  <a:lnTo>
                    <a:pt x="8715" y="10058"/>
                  </a:lnTo>
                  <a:lnTo>
                    <a:pt x="17091" y="5235"/>
                  </a:lnTo>
                  <a:cubicBezTo>
                    <a:pt x="17218" y="5151"/>
                    <a:pt x="17218" y="4897"/>
                    <a:pt x="17091" y="4855"/>
                  </a:cubicBezTo>
                  <a:lnTo>
                    <a:pt x="8715" y="32"/>
                  </a:lnTo>
                  <a:cubicBezTo>
                    <a:pt x="8694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1"/>
            <p:cNvSpPr/>
            <p:nvPr/>
          </p:nvSpPr>
          <p:spPr>
            <a:xfrm>
              <a:off x="548847" y="4547024"/>
              <a:ext cx="1106006" cy="650429"/>
            </a:xfrm>
            <a:custGeom>
              <a:rect b="b" l="l" r="r" t="t"/>
              <a:pathLst>
                <a:path extrusionOk="0" h="10101" w="17176">
                  <a:moveTo>
                    <a:pt x="8588" y="498"/>
                  </a:moveTo>
                  <a:lnTo>
                    <a:pt x="16499" y="5024"/>
                  </a:lnTo>
                  <a:lnTo>
                    <a:pt x="8588" y="9593"/>
                  </a:lnTo>
                  <a:lnTo>
                    <a:pt x="635" y="5024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4" y="11"/>
                    <a:pt x="8461" y="32"/>
                  </a:cubicBezTo>
                  <a:lnTo>
                    <a:pt x="128" y="4855"/>
                  </a:lnTo>
                  <a:cubicBezTo>
                    <a:pt x="43" y="4897"/>
                    <a:pt x="1" y="4982"/>
                    <a:pt x="1" y="5024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461" y="10058"/>
                  </a:lnTo>
                  <a:cubicBezTo>
                    <a:pt x="8504" y="10058"/>
                    <a:pt x="8546" y="10100"/>
                    <a:pt x="8588" y="10100"/>
                  </a:cubicBezTo>
                  <a:cubicBezTo>
                    <a:pt x="8631" y="10100"/>
                    <a:pt x="8673" y="10058"/>
                    <a:pt x="8673" y="10058"/>
                  </a:cubicBezTo>
                  <a:lnTo>
                    <a:pt x="17049" y="5236"/>
                  </a:lnTo>
                  <a:cubicBezTo>
                    <a:pt x="17091" y="5193"/>
                    <a:pt x="17133" y="5109"/>
                    <a:pt x="17176" y="5024"/>
                  </a:cubicBezTo>
                  <a:cubicBezTo>
                    <a:pt x="17133" y="4982"/>
                    <a:pt x="17091" y="4897"/>
                    <a:pt x="17049" y="4855"/>
                  </a:cubicBezTo>
                  <a:lnTo>
                    <a:pt x="8673" y="32"/>
                  </a:lnTo>
                  <a:cubicBezTo>
                    <a:pt x="8652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21"/>
          <p:cNvGrpSpPr/>
          <p:nvPr/>
        </p:nvGrpSpPr>
        <p:grpSpPr>
          <a:xfrm>
            <a:off x="7516629" y="7576"/>
            <a:ext cx="2151997" cy="5214638"/>
            <a:chOff x="7516629" y="7576"/>
            <a:chExt cx="2151997" cy="5214638"/>
          </a:xfrm>
        </p:grpSpPr>
        <p:sp>
          <p:nvSpPr>
            <p:cNvPr id="500" name="Google Shape;500;p21"/>
            <p:cNvSpPr/>
            <p:nvPr/>
          </p:nvSpPr>
          <p:spPr>
            <a:xfrm>
              <a:off x="7516635" y="4601148"/>
              <a:ext cx="1075999" cy="621066"/>
            </a:xfrm>
            <a:custGeom>
              <a:rect b="b" l="l" r="r" t="t"/>
              <a:pathLst>
                <a:path extrusionOk="0" h="9645" w="16710">
                  <a:moveTo>
                    <a:pt x="0" y="4823"/>
                  </a:moveTo>
                  <a:lnTo>
                    <a:pt x="8334" y="9645"/>
                  </a:lnTo>
                  <a:lnTo>
                    <a:pt x="16709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1"/>
            <p:cNvSpPr/>
            <p:nvPr/>
          </p:nvSpPr>
          <p:spPr>
            <a:xfrm>
              <a:off x="7516629" y="2811724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1" y="4823"/>
                  </a:moveTo>
                  <a:lnTo>
                    <a:pt x="8376" y="9645"/>
                  </a:lnTo>
                  <a:lnTo>
                    <a:pt x="16710" y="4823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1"/>
            <p:cNvSpPr/>
            <p:nvPr/>
          </p:nvSpPr>
          <p:spPr>
            <a:xfrm>
              <a:off x="8055981" y="1880158"/>
              <a:ext cx="1075999" cy="621066"/>
            </a:xfrm>
            <a:custGeom>
              <a:rect b="b" l="l" r="r" t="t"/>
              <a:pathLst>
                <a:path extrusionOk="0" h="9645" w="16710">
                  <a:moveTo>
                    <a:pt x="16710" y="4823"/>
                  </a:moveTo>
                  <a:lnTo>
                    <a:pt x="8334" y="0"/>
                  </a:lnTo>
                  <a:lnTo>
                    <a:pt x="0" y="4823"/>
                  </a:lnTo>
                  <a:lnTo>
                    <a:pt x="8334" y="96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1"/>
            <p:cNvSpPr/>
            <p:nvPr/>
          </p:nvSpPr>
          <p:spPr>
            <a:xfrm>
              <a:off x="8042329" y="1864446"/>
              <a:ext cx="1103301" cy="650429"/>
            </a:xfrm>
            <a:custGeom>
              <a:rect b="b" l="l" r="r" t="t"/>
              <a:pathLst>
                <a:path extrusionOk="0" h="10101" w="17134">
                  <a:moveTo>
                    <a:pt x="8546" y="498"/>
                  </a:moveTo>
                  <a:lnTo>
                    <a:pt x="16499" y="5067"/>
                  </a:lnTo>
                  <a:lnTo>
                    <a:pt x="8546" y="9635"/>
                  </a:lnTo>
                  <a:lnTo>
                    <a:pt x="635" y="5067"/>
                  </a:lnTo>
                  <a:lnTo>
                    <a:pt x="8546" y="498"/>
                  </a:lnTo>
                  <a:close/>
                  <a:moveTo>
                    <a:pt x="8551" y="1"/>
                  </a:moveTo>
                  <a:cubicBezTo>
                    <a:pt x="8514" y="1"/>
                    <a:pt x="8482" y="11"/>
                    <a:pt x="8461" y="33"/>
                  </a:cubicBezTo>
                  <a:lnTo>
                    <a:pt x="85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85" y="5236"/>
                  </a:cubicBezTo>
                  <a:lnTo>
                    <a:pt x="8461" y="10058"/>
                  </a:lnTo>
                  <a:cubicBezTo>
                    <a:pt x="8461" y="10101"/>
                    <a:pt x="8504" y="10101"/>
                    <a:pt x="8546" y="10101"/>
                  </a:cubicBezTo>
                  <a:cubicBezTo>
                    <a:pt x="8588" y="10101"/>
                    <a:pt x="8630" y="10101"/>
                    <a:pt x="8673" y="10058"/>
                  </a:cubicBezTo>
                  <a:lnTo>
                    <a:pt x="17006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06" y="4855"/>
                  </a:cubicBezTo>
                  <a:lnTo>
                    <a:pt x="8673" y="33"/>
                  </a:lnTo>
                  <a:cubicBezTo>
                    <a:pt x="8630" y="11"/>
                    <a:pt x="8588" y="1"/>
                    <a:pt x="8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8039636" y="7576"/>
              <a:ext cx="1106006" cy="650429"/>
            </a:xfrm>
            <a:custGeom>
              <a:rect b="b" l="l" r="r" t="t"/>
              <a:pathLst>
                <a:path extrusionOk="0" h="10101" w="17176">
                  <a:moveTo>
                    <a:pt x="8588" y="456"/>
                  </a:moveTo>
                  <a:lnTo>
                    <a:pt x="16498" y="5024"/>
                  </a:lnTo>
                  <a:lnTo>
                    <a:pt x="8588" y="9593"/>
                  </a:lnTo>
                  <a:lnTo>
                    <a:pt x="635" y="5024"/>
                  </a:lnTo>
                  <a:lnTo>
                    <a:pt x="8588" y="456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8" y="4855"/>
                  </a:lnTo>
                  <a:cubicBezTo>
                    <a:pt x="43" y="4897"/>
                    <a:pt x="1" y="4940"/>
                    <a:pt x="1" y="5024"/>
                  </a:cubicBezTo>
                  <a:cubicBezTo>
                    <a:pt x="1" y="5109"/>
                    <a:pt x="43" y="5193"/>
                    <a:pt x="128" y="5236"/>
                  </a:cubicBezTo>
                  <a:lnTo>
                    <a:pt x="8461" y="10058"/>
                  </a:lnTo>
                  <a:cubicBezTo>
                    <a:pt x="8503" y="10058"/>
                    <a:pt x="8546" y="10100"/>
                    <a:pt x="8588" y="10100"/>
                  </a:cubicBezTo>
                  <a:cubicBezTo>
                    <a:pt x="8630" y="10058"/>
                    <a:pt x="8673" y="10058"/>
                    <a:pt x="8673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75" y="5024"/>
                  </a:cubicBezTo>
                  <a:cubicBezTo>
                    <a:pt x="17133" y="4940"/>
                    <a:pt x="17091" y="4897"/>
                    <a:pt x="17048" y="4855"/>
                  </a:cubicBezTo>
                  <a:lnTo>
                    <a:pt x="8673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8576283" y="7576"/>
              <a:ext cx="569358" cy="960929"/>
            </a:xfrm>
            <a:custGeom>
              <a:rect b="b" l="l" r="r" t="t"/>
              <a:pathLst>
                <a:path extrusionOk="0" h="14923" w="8842">
                  <a:moveTo>
                    <a:pt x="465" y="582"/>
                  </a:moveTo>
                  <a:lnTo>
                    <a:pt x="8418" y="5151"/>
                  </a:lnTo>
                  <a:lnTo>
                    <a:pt x="8418" y="14288"/>
                  </a:lnTo>
                  <a:lnTo>
                    <a:pt x="465" y="9720"/>
                  </a:lnTo>
                  <a:lnTo>
                    <a:pt x="465" y="582"/>
                  </a:lnTo>
                  <a:close/>
                  <a:moveTo>
                    <a:pt x="249" y="1"/>
                  </a:moveTo>
                  <a:cubicBezTo>
                    <a:pt x="212" y="1"/>
                    <a:pt x="169" y="11"/>
                    <a:pt x="127" y="33"/>
                  </a:cubicBezTo>
                  <a:cubicBezTo>
                    <a:pt x="85" y="75"/>
                    <a:pt x="42" y="117"/>
                    <a:pt x="42" y="202"/>
                  </a:cubicBezTo>
                  <a:lnTo>
                    <a:pt x="42" y="9847"/>
                  </a:lnTo>
                  <a:cubicBezTo>
                    <a:pt x="0" y="9931"/>
                    <a:pt x="42" y="10016"/>
                    <a:pt x="127" y="10058"/>
                  </a:cubicBezTo>
                  <a:lnTo>
                    <a:pt x="8503" y="14880"/>
                  </a:lnTo>
                  <a:cubicBezTo>
                    <a:pt x="8503" y="14880"/>
                    <a:pt x="8545" y="14880"/>
                    <a:pt x="8587" y="14923"/>
                  </a:cubicBezTo>
                  <a:cubicBezTo>
                    <a:pt x="8630" y="14880"/>
                    <a:pt x="8672" y="14880"/>
                    <a:pt x="8714" y="14880"/>
                  </a:cubicBezTo>
                  <a:cubicBezTo>
                    <a:pt x="8799" y="14838"/>
                    <a:pt x="8841" y="14754"/>
                    <a:pt x="8841" y="14669"/>
                  </a:cubicBezTo>
                  <a:lnTo>
                    <a:pt x="8841" y="5024"/>
                  </a:lnTo>
                  <a:cubicBezTo>
                    <a:pt x="8799" y="4940"/>
                    <a:pt x="8757" y="4897"/>
                    <a:pt x="8714" y="4855"/>
                  </a:cubicBezTo>
                  <a:lnTo>
                    <a:pt x="339" y="33"/>
                  </a:lnTo>
                  <a:cubicBezTo>
                    <a:pt x="317" y="11"/>
                    <a:pt x="286" y="1"/>
                    <a:pt x="249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8039636" y="7576"/>
              <a:ext cx="566654" cy="960929"/>
            </a:xfrm>
            <a:custGeom>
              <a:rect b="b" l="l" r="r" t="t"/>
              <a:pathLst>
                <a:path extrusionOk="0" h="14923" w="8800">
                  <a:moveTo>
                    <a:pt x="8376" y="582"/>
                  </a:moveTo>
                  <a:lnTo>
                    <a:pt x="8376" y="9720"/>
                  </a:lnTo>
                  <a:lnTo>
                    <a:pt x="466" y="14288"/>
                  </a:lnTo>
                  <a:lnTo>
                    <a:pt x="466" y="5151"/>
                  </a:lnTo>
                  <a:lnTo>
                    <a:pt x="8376" y="582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8" y="4855"/>
                  </a:lnTo>
                  <a:cubicBezTo>
                    <a:pt x="43" y="4897"/>
                    <a:pt x="1" y="4940"/>
                    <a:pt x="1" y="5024"/>
                  </a:cubicBezTo>
                  <a:lnTo>
                    <a:pt x="1" y="14669"/>
                  </a:lnTo>
                  <a:cubicBezTo>
                    <a:pt x="1" y="14754"/>
                    <a:pt x="43" y="14838"/>
                    <a:pt x="128" y="14880"/>
                  </a:cubicBezTo>
                  <a:cubicBezTo>
                    <a:pt x="128" y="14880"/>
                    <a:pt x="170" y="14923"/>
                    <a:pt x="212" y="14923"/>
                  </a:cubicBezTo>
                  <a:cubicBezTo>
                    <a:pt x="254" y="14880"/>
                    <a:pt x="297" y="14880"/>
                    <a:pt x="339" y="14880"/>
                  </a:cubicBezTo>
                  <a:lnTo>
                    <a:pt x="8673" y="10058"/>
                  </a:lnTo>
                  <a:cubicBezTo>
                    <a:pt x="8757" y="10016"/>
                    <a:pt x="8799" y="9931"/>
                    <a:pt x="8799" y="9847"/>
                  </a:cubicBezTo>
                  <a:lnTo>
                    <a:pt x="8799" y="202"/>
                  </a:lnTo>
                  <a:cubicBezTo>
                    <a:pt x="8799" y="117"/>
                    <a:pt x="8757" y="75"/>
                    <a:pt x="8673" y="33"/>
                  </a:cubicBez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8053287" y="641585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8376" y="9645"/>
                  </a:moveTo>
                  <a:lnTo>
                    <a:pt x="16709" y="4823"/>
                  </a:lnTo>
                  <a:lnTo>
                    <a:pt x="8376" y="1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8036931" y="628642"/>
              <a:ext cx="1108710" cy="647660"/>
            </a:xfrm>
            <a:custGeom>
              <a:rect b="b" l="l" r="r" t="t"/>
              <a:pathLst>
                <a:path extrusionOk="0" h="10058" w="17218">
                  <a:moveTo>
                    <a:pt x="8630" y="455"/>
                  </a:moveTo>
                  <a:lnTo>
                    <a:pt x="16540" y="5024"/>
                  </a:lnTo>
                  <a:lnTo>
                    <a:pt x="8630" y="9593"/>
                  </a:lnTo>
                  <a:lnTo>
                    <a:pt x="677" y="5024"/>
                  </a:lnTo>
                  <a:lnTo>
                    <a:pt x="8630" y="455"/>
                  </a:lnTo>
                  <a:close/>
                  <a:moveTo>
                    <a:pt x="8625" y="1"/>
                  </a:moveTo>
                  <a:cubicBezTo>
                    <a:pt x="8588" y="1"/>
                    <a:pt x="8545" y="11"/>
                    <a:pt x="8503" y="32"/>
                  </a:cubicBezTo>
                  <a:lnTo>
                    <a:pt x="170" y="4812"/>
                  </a:lnTo>
                  <a:cubicBezTo>
                    <a:pt x="0" y="4897"/>
                    <a:pt x="0" y="5109"/>
                    <a:pt x="170" y="5193"/>
                  </a:cubicBezTo>
                  <a:lnTo>
                    <a:pt x="8503" y="10016"/>
                  </a:lnTo>
                  <a:cubicBezTo>
                    <a:pt x="8545" y="10058"/>
                    <a:pt x="8588" y="10058"/>
                    <a:pt x="8630" y="10058"/>
                  </a:cubicBezTo>
                  <a:lnTo>
                    <a:pt x="8715" y="10058"/>
                  </a:lnTo>
                  <a:lnTo>
                    <a:pt x="17090" y="5235"/>
                  </a:lnTo>
                  <a:cubicBezTo>
                    <a:pt x="17217" y="5151"/>
                    <a:pt x="17217" y="4897"/>
                    <a:pt x="17090" y="4855"/>
                  </a:cubicBezTo>
                  <a:lnTo>
                    <a:pt x="8715" y="32"/>
                  </a:lnTo>
                  <a:cubicBezTo>
                    <a:pt x="8693" y="11"/>
                    <a:pt x="8662" y="1"/>
                    <a:pt x="8625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8039636" y="939207"/>
              <a:ext cx="566654" cy="1581931"/>
            </a:xfrm>
            <a:custGeom>
              <a:rect b="b" l="l" r="r" t="t"/>
              <a:pathLst>
                <a:path extrusionOk="0" h="24567" w="8800">
                  <a:moveTo>
                    <a:pt x="466" y="582"/>
                  </a:moveTo>
                  <a:lnTo>
                    <a:pt x="8376" y="5150"/>
                  </a:lnTo>
                  <a:lnTo>
                    <a:pt x="8376" y="23932"/>
                  </a:lnTo>
                  <a:lnTo>
                    <a:pt x="466" y="19364"/>
                  </a:lnTo>
                  <a:lnTo>
                    <a:pt x="466" y="582"/>
                  </a:lnTo>
                  <a:close/>
                  <a:moveTo>
                    <a:pt x="217" y="0"/>
                  </a:moveTo>
                  <a:cubicBezTo>
                    <a:pt x="180" y="0"/>
                    <a:pt x="149" y="11"/>
                    <a:pt x="128" y="32"/>
                  </a:cubicBezTo>
                  <a:cubicBezTo>
                    <a:pt x="43" y="74"/>
                    <a:pt x="1" y="116"/>
                    <a:pt x="1" y="201"/>
                  </a:cubicBezTo>
                  <a:lnTo>
                    <a:pt x="1" y="19533"/>
                  </a:lnTo>
                  <a:cubicBezTo>
                    <a:pt x="1" y="19618"/>
                    <a:pt x="43" y="19702"/>
                    <a:pt x="128" y="19744"/>
                  </a:cubicBezTo>
                  <a:lnTo>
                    <a:pt x="8461" y="24567"/>
                  </a:lnTo>
                  <a:lnTo>
                    <a:pt x="8588" y="24567"/>
                  </a:lnTo>
                  <a:cubicBezTo>
                    <a:pt x="8630" y="24567"/>
                    <a:pt x="8673" y="24525"/>
                    <a:pt x="8673" y="24525"/>
                  </a:cubicBezTo>
                  <a:cubicBezTo>
                    <a:pt x="8757" y="24482"/>
                    <a:pt x="8799" y="24398"/>
                    <a:pt x="8799" y="24313"/>
                  </a:cubicBezTo>
                  <a:lnTo>
                    <a:pt x="8799" y="5023"/>
                  </a:lnTo>
                  <a:cubicBezTo>
                    <a:pt x="8799" y="4939"/>
                    <a:pt x="8757" y="4896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4" y="0"/>
                    <a:pt x="217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8592563" y="3361958"/>
              <a:ext cx="1076063" cy="621130"/>
            </a:xfrm>
            <a:custGeom>
              <a:rect b="b" l="l" r="r" t="t"/>
              <a:pathLst>
                <a:path extrusionOk="0" h="9646" w="16711">
                  <a:moveTo>
                    <a:pt x="16710" y="4823"/>
                  </a:moveTo>
                  <a:lnTo>
                    <a:pt x="8377" y="0"/>
                  </a:lnTo>
                  <a:lnTo>
                    <a:pt x="1" y="4823"/>
                  </a:lnTo>
                  <a:lnTo>
                    <a:pt x="8377" y="9645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8042329" y="3106577"/>
              <a:ext cx="566654" cy="1513868"/>
            </a:xfrm>
            <a:custGeom>
              <a:rect b="b" l="l" r="r" t="t"/>
              <a:pathLst>
                <a:path extrusionOk="0" h="23510" w="8800">
                  <a:moveTo>
                    <a:pt x="8377" y="625"/>
                  </a:moveTo>
                  <a:lnTo>
                    <a:pt x="8377" y="18307"/>
                  </a:lnTo>
                  <a:lnTo>
                    <a:pt x="424" y="22875"/>
                  </a:lnTo>
                  <a:lnTo>
                    <a:pt x="424" y="5193"/>
                  </a:lnTo>
                  <a:lnTo>
                    <a:pt x="8377" y="625"/>
                  </a:lnTo>
                  <a:close/>
                  <a:moveTo>
                    <a:pt x="8551" y="1"/>
                  </a:moveTo>
                  <a:cubicBezTo>
                    <a:pt x="8514" y="1"/>
                    <a:pt x="8482" y="11"/>
                    <a:pt x="8461" y="32"/>
                  </a:cubicBezTo>
                  <a:lnTo>
                    <a:pt x="85" y="4855"/>
                  </a:lnTo>
                  <a:cubicBezTo>
                    <a:pt x="43" y="4897"/>
                    <a:pt x="1" y="4982"/>
                    <a:pt x="1" y="5066"/>
                  </a:cubicBezTo>
                  <a:lnTo>
                    <a:pt x="1" y="23298"/>
                  </a:lnTo>
                  <a:cubicBezTo>
                    <a:pt x="1" y="23383"/>
                    <a:pt x="43" y="23468"/>
                    <a:pt x="85" y="23510"/>
                  </a:cubicBezTo>
                  <a:lnTo>
                    <a:pt x="212" y="23510"/>
                  </a:lnTo>
                  <a:cubicBezTo>
                    <a:pt x="255" y="23510"/>
                    <a:pt x="297" y="23468"/>
                    <a:pt x="297" y="23468"/>
                  </a:cubicBezTo>
                  <a:lnTo>
                    <a:pt x="8673" y="18645"/>
                  </a:lnTo>
                  <a:cubicBezTo>
                    <a:pt x="8757" y="18603"/>
                    <a:pt x="8800" y="18518"/>
                    <a:pt x="8800" y="18476"/>
                  </a:cubicBezTo>
                  <a:lnTo>
                    <a:pt x="8800" y="244"/>
                  </a:lnTo>
                  <a:cubicBezTo>
                    <a:pt x="8800" y="159"/>
                    <a:pt x="8757" y="75"/>
                    <a:pt x="8673" y="32"/>
                  </a:cubicBezTo>
                  <a:cubicBezTo>
                    <a:pt x="8630" y="11"/>
                    <a:pt x="8588" y="1"/>
                    <a:pt x="8551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8042329" y="4280582"/>
              <a:ext cx="1103301" cy="650429"/>
            </a:xfrm>
            <a:custGeom>
              <a:rect b="b" l="l" r="r" t="t"/>
              <a:pathLst>
                <a:path extrusionOk="0" h="10101" w="17134">
                  <a:moveTo>
                    <a:pt x="8546" y="498"/>
                  </a:moveTo>
                  <a:lnTo>
                    <a:pt x="16499" y="5024"/>
                  </a:lnTo>
                  <a:lnTo>
                    <a:pt x="8546" y="9593"/>
                  </a:lnTo>
                  <a:lnTo>
                    <a:pt x="635" y="5024"/>
                  </a:lnTo>
                  <a:lnTo>
                    <a:pt x="8546" y="498"/>
                  </a:lnTo>
                  <a:close/>
                  <a:moveTo>
                    <a:pt x="8551" y="1"/>
                  </a:moveTo>
                  <a:cubicBezTo>
                    <a:pt x="8514" y="1"/>
                    <a:pt x="8482" y="11"/>
                    <a:pt x="8461" y="32"/>
                  </a:cubicBezTo>
                  <a:lnTo>
                    <a:pt x="85" y="4855"/>
                  </a:lnTo>
                  <a:cubicBezTo>
                    <a:pt x="43" y="4897"/>
                    <a:pt x="1" y="4982"/>
                    <a:pt x="1" y="5024"/>
                  </a:cubicBezTo>
                  <a:cubicBezTo>
                    <a:pt x="1" y="5109"/>
                    <a:pt x="43" y="5193"/>
                    <a:pt x="85" y="5236"/>
                  </a:cubicBezTo>
                  <a:lnTo>
                    <a:pt x="8461" y="10058"/>
                  </a:lnTo>
                  <a:cubicBezTo>
                    <a:pt x="8461" y="10058"/>
                    <a:pt x="8504" y="10100"/>
                    <a:pt x="8546" y="10100"/>
                  </a:cubicBezTo>
                  <a:cubicBezTo>
                    <a:pt x="8588" y="10100"/>
                    <a:pt x="8630" y="10058"/>
                    <a:pt x="8673" y="10058"/>
                  </a:cubicBezTo>
                  <a:lnTo>
                    <a:pt x="17006" y="5236"/>
                  </a:lnTo>
                  <a:cubicBezTo>
                    <a:pt x="17091" y="5193"/>
                    <a:pt x="17133" y="5109"/>
                    <a:pt x="17133" y="5024"/>
                  </a:cubicBezTo>
                  <a:cubicBezTo>
                    <a:pt x="17133" y="4982"/>
                    <a:pt x="17091" y="4897"/>
                    <a:pt x="17006" y="4855"/>
                  </a:cubicBezTo>
                  <a:lnTo>
                    <a:pt x="8673" y="32"/>
                  </a:lnTo>
                  <a:cubicBezTo>
                    <a:pt x="8630" y="11"/>
                    <a:pt x="8588" y="1"/>
                    <a:pt x="8551" y="1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8578976" y="2175011"/>
              <a:ext cx="566654" cy="1513868"/>
            </a:xfrm>
            <a:custGeom>
              <a:rect b="b" l="l" r="r" t="t"/>
              <a:pathLst>
                <a:path extrusionOk="0" h="23510" w="8800">
                  <a:moveTo>
                    <a:pt x="8376" y="624"/>
                  </a:moveTo>
                  <a:lnTo>
                    <a:pt x="8376" y="18306"/>
                  </a:lnTo>
                  <a:lnTo>
                    <a:pt x="466" y="22875"/>
                  </a:lnTo>
                  <a:lnTo>
                    <a:pt x="466" y="5193"/>
                  </a:lnTo>
                  <a:lnTo>
                    <a:pt x="8376" y="624"/>
                  </a:lnTo>
                  <a:close/>
                  <a:moveTo>
                    <a:pt x="8582" y="0"/>
                  </a:moveTo>
                  <a:cubicBezTo>
                    <a:pt x="8545" y="0"/>
                    <a:pt x="8503" y="11"/>
                    <a:pt x="8461" y="32"/>
                  </a:cubicBezTo>
                  <a:lnTo>
                    <a:pt x="127" y="4854"/>
                  </a:lnTo>
                  <a:cubicBezTo>
                    <a:pt x="43" y="4897"/>
                    <a:pt x="0" y="4981"/>
                    <a:pt x="0" y="5066"/>
                  </a:cubicBezTo>
                  <a:lnTo>
                    <a:pt x="0" y="23256"/>
                  </a:lnTo>
                  <a:cubicBezTo>
                    <a:pt x="0" y="23340"/>
                    <a:pt x="43" y="23425"/>
                    <a:pt x="127" y="23467"/>
                  </a:cubicBezTo>
                  <a:cubicBezTo>
                    <a:pt x="127" y="23467"/>
                    <a:pt x="170" y="23510"/>
                    <a:pt x="212" y="23510"/>
                  </a:cubicBezTo>
                  <a:cubicBezTo>
                    <a:pt x="254" y="23510"/>
                    <a:pt x="296" y="23467"/>
                    <a:pt x="339" y="23467"/>
                  </a:cubicBezTo>
                  <a:lnTo>
                    <a:pt x="8672" y="18645"/>
                  </a:lnTo>
                  <a:cubicBezTo>
                    <a:pt x="8757" y="18603"/>
                    <a:pt x="8799" y="18518"/>
                    <a:pt x="8799" y="18433"/>
                  </a:cubicBezTo>
                  <a:lnTo>
                    <a:pt x="8799" y="244"/>
                  </a:lnTo>
                  <a:cubicBezTo>
                    <a:pt x="8799" y="159"/>
                    <a:pt x="8757" y="74"/>
                    <a:pt x="8672" y="32"/>
                  </a:cubicBezTo>
                  <a:cubicBezTo>
                    <a:pt x="8651" y="11"/>
                    <a:pt x="8619" y="0"/>
                    <a:pt x="8582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21"/>
          <p:cNvSpPr txBox="1"/>
          <p:nvPr>
            <p:ph hasCustomPrompt="1" idx="6" type="title"/>
          </p:nvPr>
        </p:nvSpPr>
        <p:spPr>
          <a:xfrm>
            <a:off x="4824725" y="715793"/>
            <a:ext cx="18210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5" name="Google Shape;515;p21"/>
          <p:cNvSpPr txBox="1"/>
          <p:nvPr>
            <p:ph idx="7" type="subTitle"/>
          </p:nvPr>
        </p:nvSpPr>
        <p:spPr>
          <a:xfrm>
            <a:off x="4871788" y="1355618"/>
            <a:ext cx="17265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21"/>
          <p:cNvSpPr txBox="1"/>
          <p:nvPr>
            <p:ph hasCustomPrompt="1" idx="8" type="title"/>
          </p:nvPr>
        </p:nvSpPr>
        <p:spPr>
          <a:xfrm>
            <a:off x="4824725" y="2059375"/>
            <a:ext cx="18210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7" name="Google Shape;517;p21"/>
          <p:cNvSpPr txBox="1"/>
          <p:nvPr>
            <p:ph idx="9" type="subTitle"/>
          </p:nvPr>
        </p:nvSpPr>
        <p:spPr>
          <a:xfrm>
            <a:off x="4871788" y="2699338"/>
            <a:ext cx="17265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21"/>
          <p:cNvSpPr txBox="1"/>
          <p:nvPr>
            <p:ph hasCustomPrompt="1" idx="13" type="title"/>
          </p:nvPr>
        </p:nvSpPr>
        <p:spPr>
          <a:xfrm>
            <a:off x="4824725" y="3402950"/>
            <a:ext cx="18210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1"/>
          <p:cNvSpPr txBox="1"/>
          <p:nvPr>
            <p:ph idx="14" type="subTitle"/>
          </p:nvPr>
        </p:nvSpPr>
        <p:spPr>
          <a:xfrm>
            <a:off x="4871788" y="4042750"/>
            <a:ext cx="17265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16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of text 1">
  <p:cSld name="CUSTOM_1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2"/>
          <p:cNvSpPr txBox="1"/>
          <p:nvPr>
            <p:ph type="title"/>
          </p:nvPr>
        </p:nvSpPr>
        <p:spPr>
          <a:xfrm>
            <a:off x="1199025" y="2420928"/>
            <a:ext cx="2590200" cy="10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2" name="Google Shape;522;p22"/>
          <p:cNvSpPr txBox="1"/>
          <p:nvPr>
            <p:ph idx="1" type="body"/>
          </p:nvPr>
        </p:nvSpPr>
        <p:spPr>
          <a:xfrm>
            <a:off x="1199032" y="3542698"/>
            <a:ext cx="25902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3" name="Google Shape;523;p22"/>
          <p:cNvSpPr/>
          <p:nvPr/>
        </p:nvSpPr>
        <p:spPr>
          <a:xfrm flipH="1" rot="10800000">
            <a:off x="1571997" y="-5313"/>
            <a:ext cx="1057492" cy="610447"/>
          </a:xfrm>
          <a:custGeom>
            <a:rect b="b" l="l" r="r" t="t"/>
            <a:pathLst>
              <a:path extrusionOk="0" h="9646" w="16710">
                <a:moveTo>
                  <a:pt x="16710" y="4823"/>
                </a:moveTo>
                <a:lnTo>
                  <a:pt x="8334" y="9646"/>
                </a:lnTo>
                <a:lnTo>
                  <a:pt x="0" y="4823"/>
                </a:lnTo>
                <a:lnTo>
                  <a:pt x="8334" y="1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2"/>
          <p:cNvSpPr/>
          <p:nvPr/>
        </p:nvSpPr>
        <p:spPr>
          <a:xfrm flipH="1" rot="10800000">
            <a:off x="1555922" y="313979"/>
            <a:ext cx="1089641" cy="639242"/>
          </a:xfrm>
          <a:custGeom>
            <a:rect b="b" l="l" r="r" t="t"/>
            <a:pathLst>
              <a:path extrusionOk="0" h="10101" w="17218">
                <a:moveTo>
                  <a:pt x="8588" y="498"/>
                </a:moveTo>
                <a:lnTo>
                  <a:pt x="16541" y="5066"/>
                </a:lnTo>
                <a:lnTo>
                  <a:pt x="8588" y="9635"/>
                </a:lnTo>
                <a:lnTo>
                  <a:pt x="677" y="5066"/>
                </a:lnTo>
                <a:lnTo>
                  <a:pt x="8588" y="498"/>
                </a:lnTo>
                <a:close/>
                <a:moveTo>
                  <a:pt x="8593" y="1"/>
                </a:moveTo>
                <a:cubicBezTo>
                  <a:pt x="8556" y="1"/>
                  <a:pt x="8524" y="11"/>
                  <a:pt x="8503" y="32"/>
                </a:cubicBezTo>
                <a:lnTo>
                  <a:pt x="128" y="4855"/>
                </a:lnTo>
                <a:cubicBezTo>
                  <a:pt x="1" y="4939"/>
                  <a:pt x="1" y="5151"/>
                  <a:pt x="128" y="5235"/>
                </a:cubicBezTo>
                <a:lnTo>
                  <a:pt x="8503" y="10100"/>
                </a:lnTo>
                <a:lnTo>
                  <a:pt x="8715" y="10100"/>
                </a:lnTo>
                <a:lnTo>
                  <a:pt x="17048" y="5235"/>
                </a:lnTo>
                <a:cubicBezTo>
                  <a:pt x="17218" y="5151"/>
                  <a:pt x="17218" y="4939"/>
                  <a:pt x="17048" y="4855"/>
                </a:cubicBezTo>
                <a:lnTo>
                  <a:pt x="8715" y="32"/>
                </a:lnTo>
                <a:cubicBezTo>
                  <a:pt x="8673" y="11"/>
                  <a:pt x="8630" y="1"/>
                  <a:pt x="859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2"/>
          <p:cNvSpPr/>
          <p:nvPr/>
        </p:nvSpPr>
        <p:spPr>
          <a:xfrm flipH="1" rot="10800000">
            <a:off x="517217" y="598908"/>
            <a:ext cx="1057492" cy="610384"/>
          </a:xfrm>
          <a:custGeom>
            <a:rect b="b" l="l" r="r" t="t"/>
            <a:pathLst>
              <a:path extrusionOk="0" h="9645" w="16710">
                <a:moveTo>
                  <a:pt x="8376" y="0"/>
                </a:moveTo>
                <a:lnTo>
                  <a:pt x="16710" y="4823"/>
                </a:lnTo>
                <a:lnTo>
                  <a:pt x="8376" y="9645"/>
                </a:lnTo>
                <a:lnTo>
                  <a:pt x="0" y="48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2"/>
          <p:cNvSpPr/>
          <p:nvPr/>
        </p:nvSpPr>
        <p:spPr>
          <a:xfrm flipH="1" rot="10800000">
            <a:off x="501143" y="585491"/>
            <a:ext cx="1092299" cy="637217"/>
          </a:xfrm>
          <a:custGeom>
            <a:rect b="b" l="l" r="r" t="t"/>
            <a:pathLst>
              <a:path extrusionOk="0" h="10069" w="17260">
                <a:moveTo>
                  <a:pt x="8630" y="466"/>
                </a:moveTo>
                <a:lnTo>
                  <a:pt x="16541" y="5035"/>
                </a:lnTo>
                <a:lnTo>
                  <a:pt x="8630" y="9603"/>
                </a:lnTo>
                <a:lnTo>
                  <a:pt x="677" y="5035"/>
                </a:lnTo>
                <a:lnTo>
                  <a:pt x="8630" y="466"/>
                </a:lnTo>
                <a:close/>
                <a:moveTo>
                  <a:pt x="8546" y="1"/>
                </a:moveTo>
                <a:lnTo>
                  <a:pt x="170" y="4823"/>
                </a:lnTo>
                <a:cubicBezTo>
                  <a:pt x="1" y="4950"/>
                  <a:pt x="1" y="5119"/>
                  <a:pt x="170" y="5204"/>
                </a:cubicBezTo>
                <a:lnTo>
                  <a:pt x="8503" y="10068"/>
                </a:lnTo>
                <a:lnTo>
                  <a:pt x="8757" y="10068"/>
                </a:lnTo>
                <a:lnTo>
                  <a:pt x="17091" y="5246"/>
                </a:lnTo>
                <a:cubicBezTo>
                  <a:pt x="17260" y="5161"/>
                  <a:pt x="17260" y="4908"/>
                  <a:pt x="17091" y="4865"/>
                </a:cubicBezTo>
                <a:lnTo>
                  <a:pt x="8757" y="1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2"/>
          <p:cNvSpPr/>
          <p:nvPr/>
        </p:nvSpPr>
        <p:spPr>
          <a:xfrm flipH="1" rot="10800000">
            <a:off x="1033876" y="-24892"/>
            <a:ext cx="556908" cy="944402"/>
          </a:xfrm>
          <a:custGeom>
            <a:rect b="b" l="l" r="r" t="t"/>
            <a:pathLst>
              <a:path extrusionOk="0" h="14923" w="8800">
                <a:moveTo>
                  <a:pt x="8334" y="624"/>
                </a:moveTo>
                <a:lnTo>
                  <a:pt x="8334" y="9761"/>
                </a:lnTo>
                <a:lnTo>
                  <a:pt x="424" y="14330"/>
                </a:lnTo>
                <a:lnTo>
                  <a:pt x="424" y="5193"/>
                </a:lnTo>
                <a:lnTo>
                  <a:pt x="8334" y="624"/>
                </a:lnTo>
                <a:close/>
                <a:moveTo>
                  <a:pt x="8583" y="0"/>
                </a:moveTo>
                <a:cubicBezTo>
                  <a:pt x="8546" y="0"/>
                  <a:pt x="8503" y="11"/>
                  <a:pt x="8461" y="32"/>
                </a:cubicBezTo>
                <a:lnTo>
                  <a:pt x="128" y="4854"/>
                </a:lnTo>
                <a:cubicBezTo>
                  <a:pt x="43" y="4897"/>
                  <a:pt x="1" y="4981"/>
                  <a:pt x="1" y="5066"/>
                </a:cubicBezTo>
                <a:lnTo>
                  <a:pt x="1" y="14711"/>
                </a:lnTo>
                <a:cubicBezTo>
                  <a:pt x="1" y="14795"/>
                  <a:pt x="43" y="14880"/>
                  <a:pt x="128" y="14922"/>
                </a:cubicBezTo>
                <a:lnTo>
                  <a:pt x="297" y="14922"/>
                </a:lnTo>
                <a:lnTo>
                  <a:pt x="8673" y="10100"/>
                </a:lnTo>
                <a:cubicBezTo>
                  <a:pt x="8757" y="10058"/>
                  <a:pt x="8799" y="9973"/>
                  <a:pt x="8799" y="9888"/>
                </a:cubicBezTo>
                <a:lnTo>
                  <a:pt x="8799" y="201"/>
                </a:lnTo>
                <a:cubicBezTo>
                  <a:pt x="8799" y="159"/>
                  <a:pt x="8757" y="74"/>
                  <a:pt x="8673" y="32"/>
                </a:cubicBezTo>
                <a:cubicBezTo>
                  <a:pt x="8651" y="11"/>
                  <a:pt x="8620" y="0"/>
                  <a:pt x="8583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2"/>
          <p:cNvSpPr/>
          <p:nvPr/>
        </p:nvSpPr>
        <p:spPr>
          <a:xfrm flipH="1" rot="10800000">
            <a:off x="503801" y="-24892"/>
            <a:ext cx="556908" cy="941744"/>
          </a:xfrm>
          <a:custGeom>
            <a:rect b="b" l="l" r="r" t="t"/>
            <a:pathLst>
              <a:path extrusionOk="0" h="14881" w="8800">
                <a:moveTo>
                  <a:pt x="424" y="582"/>
                </a:moveTo>
                <a:lnTo>
                  <a:pt x="8377" y="5151"/>
                </a:lnTo>
                <a:lnTo>
                  <a:pt x="8377" y="14288"/>
                </a:lnTo>
                <a:lnTo>
                  <a:pt x="424" y="9719"/>
                </a:lnTo>
                <a:lnTo>
                  <a:pt x="424" y="582"/>
                </a:lnTo>
                <a:close/>
                <a:moveTo>
                  <a:pt x="233" y="1"/>
                </a:moveTo>
                <a:cubicBezTo>
                  <a:pt x="191" y="1"/>
                  <a:pt x="149" y="11"/>
                  <a:pt x="128" y="32"/>
                </a:cubicBezTo>
                <a:cubicBezTo>
                  <a:pt x="43" y="32"/>
                  <a:pt x="1" y="117"/>
                  <a:pt x="1" y="202"/>
                </a:cubicBezTo>
                <a:lnTo>
                  <a:pt x="1" y="9846"/>
                </a:lnTo>
                <a:cubicBezTo>
                  <a:pt x="1" y="9931"/>
                  <a:pt x="43" y="9973"/>
                  <a:pt x="128" y="10058"/>
                </a:cubicBezTo>
                <a:lnTo>
                  <a:pt x="8504" y="14880"/>
                </a:lnTo>
                <a:lnTo>
                  <a:pt x="8588" y="14880"/>
                </a:lnTo>
                <a:cubicBezTo>
                  <a:pt x="8630" y="14880"/>
                  <a:pt x="8673" y="14880"/>
                  <a:pt x="8673" y="14838"/>
                </a:cubicBezTo>
                <a:cubicBezTo>
                  <a:pt x="8757" y="14796"/>
                  <a:pt x="8800" y="14711"/>
                  <a:pt x="8800" y="14669"/>
                </a:cubicBezTo>
                <a:lnTo>
                  <a:pt x="8800" y="5024"/>
                </a:lnTo>
                <a:cubicBezTo>
                  <a:pt x="8800" y="4939"/>
                  <a:pt x="8757" y="4855"/>
                  <a:pt x="8673" y="4812"/>
                </a:cubicBezTo>
                <a:lnTo>
                  <a:pt x="339" y="32"/>
                </a:lnTo>
                <a:cubicBezTo>
                  <a:pt x="318" y="11"/>
                  <a:pt x="276" y="1"/>
                  <a:pt x="23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2"/>
          <p:cNvSpPr/>
          <p:nvPr/>
        </p:nvSpPr>
        <p:spPr>
          <a:xfrm flipH="1" rot="10800000">
            <a:off x="-539541" y="-3960"/>
            <a:ext cx="1057492" cy="610447"/>
          </a:xfrm>
          <a:custGeom>
            <a:rect b="b" l="l" r="r" t="t"/>
            <a:pathLst>
              <a:path extrusionOk="0" h="9646" w="16710">
                <a:moveTo>
                  <a:pt x="8334" y="1"/>
                </a:moveTo>
                <a:lnTo>
                  <a:pt x="16710" y="4823"/>
                </a:lnTo>
                <a:lnTo>
                  <a:pt x="8334" y="9645"/>
                </a:lnTo>
                <a:lnTo>
                  <a:pt x="0" y="48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2"/>
          <p:cNvSpPr/>
          <p:nvPr/>
        </p:nvSpPr>
        <p:spPr>
          <a:xfrm flipH="1" rot="10800000">
            <a:off x="-555615" y="-17313"/>
            <a:ext cx="1089641" cy="636521"/>
          </a:xfrm>
          <a:custGeom>
            <a:rect b="b" l="l" r="r" t="t"/>
            <a:pathLst>
              <a:path extrusionOk="0" h="10058" w="17218">
                <a:moveTo>
                  <a:pt x="8588" y="455"/>
                </a:moveTo>
                <a:lnTo>
                  <a:pt x="16541" y="5024"/>
                </a:lnTo>
                <a:lnTo>
                  <a:pt x="8588" y="9593"/>
                </a:lnTo>
                <a:lnTo>
                  <a:pt x="677" y="5024"/>
                </a:lnTo>
                <a:lnTo>
                  <a:pt x="8588" y="455"/>
                </a:lnTo>
                <a:close/>
                <a:moveTo>
                  <a:pt x="8593" y="1"/>
                </a:moveTo>
                <a:cubicBezTo>
                  <a:pt x="8556" y="1"/>
                  <a:pt x="8524" y="11"/>
                  <a:pt x="8503" y="32"/>
                </a:cubicBezTo>
                <a:lnTo>
                  <a:pt x="128" y="4855"/>
                </a:lnTo>
                <a:cubicBezTo>
                  <a:pt x="1" y="4939"/>
                  <a:pt x="1" y="5151"/>
                  <a:pt x="128" y="5235"/>
                </a:cubicBezTo>
                <a:lnTo>
                  <a:pt x="8503" y="10058"/>
                </a:lnTo>
                <a:lnTo>
                  <a:pt x="8588" y="10058"/>
                </a:lnTo>
                <a:cubicBezTo>
                  <a:pt x="8630" y="10058"/>
                  <a:pt x="8673" y="10058"/>
                  <a:pt x="8715" y="10016"/>
                </a:cubicBezTo>
                <a:lnTo>
                  <a:pt x="17048" y="5193"/>
                </a:lnTo>
                <a:cubicBezTo>
                  <a:pt x="17218" y="5109"/>
                  <a:pt x="17218" y="4897"/>
                  <a:pt x="17048" y="4812"/>
                </a:cubicBezTo>
                <a:lnTo>
                  <a:pt x="8715" y="32"/>
                </a:lnTo>
                <a:cubicBezTo>
                  <a:pt x="8673" y="11"/>
                  <a:pt x="8630" y="1"/>
                  <a:pt x="859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2"/>
          <p:cNvSpPr/>
          <p:nvPr/>
        </p:nvSpPr>
        <p:spPr>
          <a:xfrm flipH="1" rot="10800000">
            <a:off x="-25540" y="-627697"/>
            <a:ext cx="556908" cy="944402"/>
          </a:xfrm>
          <a:custGeom>
            <a:rect b="b" l="l" r="r" t="t"/>
            <a:pathLst>
              <a:path extrusionOk="0" h="14923" w="8800">
                <a:moveTo>
                  <a:pt x="8376" y="625"/>
                </a:moveTo>
                <a:lnTo>
                  <a:pt x="8376" y="9762"/>
                </a:lnTo>
                <a:lnTo>
                  <a:pt x="466" y="14330"/>
                </a:lnTo>
                <a:lnTo>
                  <a:pt x="466" y="5193"/>
                </a:lnTo>
                <a:lnTo>
                  <a:pt x="8376" y="625"/>
                </a:lnTo>
                <a:close/>
                <a:moveTo>
                  <a:pt x="8582" y="1"/>
                </a:moveTo>
                <a:cubicBezTo>
                  <a:pt x="8545" y="1"/>
                  <a:pt x="8503" y="11"/>
                  <a:pt x="8461" y="32"/>
                </a:cubicBezTo>
                <a:lnTo>
                  <a:pt x="127" y="4897"/>
                </a:lnTo>
                <a:cubicBezTo>
                  <a:pt x="43" y="4897"/>
                  <a:pt x="0" y="4982"/>
                  <a:pt x="0" y="5066"/>
                </a:cubicBezTo>
                <a:lnTo>
                  <a:pt x="0" y="14711"/>
                </a:lnTo>
                <a:cubicBezTo>
                  <a:pt x="0" y="14796"/>
                  <a:pt x="43" y="14880"/>
                  <a:pt x="127" y="14923"/>
                </a:cubicBezTo>
                <a:lnTo>
                  <a:pt x="212" y="14923"/>
                </a:lnTo>
                <a:cubicBezTo>
                  <a:pt x="254" y="14923"/>
                  <a:pt x="297" y="14923"/>
                  <a:pt x="339" y="14880"/>
                </a:cubicBezTo>
                <a:lnTo>
                  <a:pt x="8672" y="10058"/>
                </a:lnTo>
                <a:cubicBezTo>
                  <a:pt x="8757" y="10016"/>
                  <a:pt x="8799" y="9931"/>
                  <a:pt x="8799" y="9889"/>
                </a:cubicBezTo>
                <a:lnTo>
                  <a:pt x="8799" y="244"/>
                </a:lnTo>
                <a:cubicBezTo>
                  <a:pt x="8799" y="159"/>
                  <a:pt x="8757" y="75"/>
                  <a:pt x="8672" y="32"/>
                </a:cubicBezTo>
                <a:cubicBezTo>
                  <a:pt x="8651" y="11"/>
                  <a:pt x="8619" y="1"/>
                  <a:pt x="8582" y="1"/>
                </a:cubicBez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2"/>
          <p:cNvSpPr/>
          <p:nvPr/>
        </p:nvSpPr>
        <p:spPr>
          <a:xfrm flipH="1" rot="10800000">
            <a:off x="-555615" y="-627697"/>
            <a:ext cx="559566" cy="941681"/>
          </a:xfrm>
          <a:custGeom>
            <a:rect b="b" l="l" r="r" t="t"/>
            <a:pathLst>
              <a:path extrusionOk="0" h="14880" w="8842">
                <a:moveTo>
                  <a:pt x="466" y="582"/>
                </a:moveTo>
                <a:lnTo>
                  <a:pt x="8376" y="5150"/>
                </a:lnTo>
                <a:lnTo>
                  <a:pt x="8376" y="14287"/>
                </a:lnTo>
                <a:lnTo>
                  <a:pt x="466" y="9719"/>
                </a:lnTo>
                <a:lnTo>
                  <a:pt x="466" y="582"/>
                </a:lnTo>
                <a:close/>
                <a:moveTo>
                  <a:pt x="249" y="0"/>
                </a:moveTo>
                <a:cubicBezTo>
                  <a:pt x="212" y="0"/>
                  <a:pt x="170" y="11"/>
                  <a:pt x="128" y="32"/>
                </a:cubicBezTo>
                <a:cubicBezTo>
                  <a:pt x="43" y="32"/>
                  <a:pt x="1" y="116"/>
                  <a:pt x="43" y="201"/>
                </a:cubicBezTo>
                <a:lnTo>
                  <a:pt x="43" y="9846"/>
                </a:lnTo>
                <a:cubicBezTo>
                  <a:pt x="43" y="9930"/>
                  <a:pt x="85" y="10015"/>
                  <a:pt x="128" y="10057"/>
                </a:cubicBezTo>
                <a:lnTo>
                  <a:pt x="8503" y="14880"/>
                </a:lnTo>
                <a:lnTo>
                  <a:pt x="8715" y="14880"/>
                </a:lnTo>
                <a:cubicBezTo>
                  <a:pt x="8799" y="14837"/>
                  <a:pt x="8842" y="14753"/>
                  <a:pt x="8842" y="14668"/>
                </a:cubicBezTo>
                <a:lnTo>
                  <a:pt x="8842" y="5023"/>
                </a:lnTo>
                <a:cubicBezTo>
                  <a:pt x="8799" y="4939"/>
                  <a:pt x="8757" y="4854"/>
                  <a:pt x="8715" y="4854"/>
                </a:cubicBezTo>
                <a:lnTo>
                  <a:pt x="339" y="32"/>
                </a:lnTo>
                <a:cubicBezTo>
                  <a:pt x="318" y="11"/>
                  <a:pt x="286" y="0"/>
                  <a:pt x="249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2"/>
          <p:cNvSpPr/>
          <p:nvPr/>
        </p:nvSpPr>
        <p:spPr>
          <a:xfrm flipH="1" rot="10800000">
            <a:off x="2624019" y="953159"/>
            <a:ext cx="1057492" cy="610447"/>
          </a:xfrm>
          <a:custGeom>
            <a:rect b="b" l="l" r="r" t="t"/>
            <a:pathLst>
              <a:path extrusionOk="0" h="9646" w="16710">
                <a:moveTo>
                  <a:pt x="8334" y="9645"/>
                </a:moveTo>
                <a:lnTo>
                  <a:pt x="0" y="4823"/>
                </a:lnTo>
                <a:lnTo>
                  <a:pt x="8334" y="0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2"/>
          <p:cNvSpPr/>
          <p:nvPr/>
        </p:nvSpPr>
        <p:spPr>
          <a:xfrm flipH="1" rot="10800000">
            <a:off x="1571997" y="953159"/>
            <a:ext cx="1057492" cy="610447"/>
          </a:xfrm>
          <a:custGeom>
            <a:rect b="b" l="l" r="r" t="t"/>
            <a:pathLst>
              <a:path extrusionOk="0" h="9646" w="16710">
                <a:moveTo>
                  <a:pt x="8334" y="9645"/>
                </a:moveTo>
                <a:lnTo>
                  <a:pt x="0" y="4823"/>
                </a:lnTo>
                <a:lnTo>
                  <a:pt x="8334" y="0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2"/>
          <p:cNvSpPr/>
          <p:nvPr/>
        </p:nvSpPr>
        <p:spPr>
          <a:xfrm flipH="1" rot="10800000">
            <a:off x="501143" y="-24892"/>
            <a:ext cx="1092299" cy="639242"/>
          </a:xfrm>
          <a:custGeom>
            <a:rect b="b" l="l" r="r" t="t"/>
            <a:pathLst>
              <a:path extrusionOk="0" h="10101" w="17260">
                <a:moveTo>
                  <a:pt x="8630" y="498"/>
                </a:moveTo>
                <a:lnTo>
                  <a:pt x="16541" y="5066"/>
                </a:lnTo>
                <a:lnTo>
                  <a:pt x="8630" y="9635"/>
                </a:lnTo>
                <a:lnTo>
                  <a:pt x="677" y="5066"/>
                </a:lnTo>
                <a:lnTo>
                  <a:pt x="8630" y="498"/>
                </a:lnTo>
                <a:close/>
                <a:moveTo>
                  <a:pt x="8635" y="1"/>
                </a:moveTo>
                <a:cubicBezTo>
                  <a:pt x="8598" y="1"/>
                  <a:pt x="8567" y="11"/>
                  <a:pt x="8546" y="32"/>
                </a:cubicBezTo>
                <a:lnTo>
                  <a:pt x="170" y="4855"/>
                </a:lnTo>
                <a:cubicBezTo>
                  <a:pt x="1" y="4939"/>
                  <a:pt x="1" y="5151"/>
                  <a:pt x="170" y="5278"/>
                </a:cubicBezTo>
                <a:lnTo>
                  <a:pt x="8546" y="10100"/>
                </a:lnTo>
                <a:lnTo>
                  <a:pt x="8715" y="10100"/>
                </a:lnTo>
                <a:lnTo>
                  <a:pt x="17091" y="5236"/>
                </a:lnTo>
                <a:cubicBezTo>
                  <a:pt x="17260" y="5151"/>
                  <a:pt x="17260" y="4939"/>
                  <a:pt x="17091" y="4855"/>
                </a:cubicBezTo>
                <a:lnTo>
                  <a:pt x="8757" y="32"/>
                </a:lnTo>
                <a:cubicBezTo>
                  <a:pt x="8715" y="11"/>
                  <a:pt x="8672" y="1"/>
                  <a:pt x="8635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2"/>
          <p:cNvSpPr/>
          <p:nvPr/>
        </p:nvSpPr>
        <p:spPr>
          <a:xfrm flipH="1" rot="10800000">
            <a:off x="3122803" y="938765"/>
            <a:ext cx="1089641" cy="639242"/>
          </a:xfrm>
          <a:custGeom>
            <a:rect b="b" l="l" r="r" t="t"/>
            <a:pathLst>
              <a:path extrusionOk="0" h="10101" w="17218">
                <a:moveTo>
                  <a:pt x="8588" y="498"/>
                </a:moveTo>
                <a:lnTo>
                  <a:pt x="16541" y="5066"/>
                </a:lnTo>
                <a:lnTo>
                  <a:pt x="8588" y="9635"/>
                </a:lnTo>
                <a:lnTo>
                  <a:pt x="677" y="5066"/>
                </a:lnTo>
                <a:lnTo>
                  <a:pt x="8588" y="498"/>
                </a:lnTo>
                <a:close/>
                <a:moveTo>
                  <a:pt x="8593" y="1"/>
                </a:moveTo>
                <a:cubicBezTo>
                  <a:pt x="8556" y="1"/>
                  <a:pt x="8524" y="11"/>
                  <a:pt x="8503" y="32"/>
                </a:cubicBezTo>
                <a:lnTo>
                  <a:pt x="128" y="4855"/>
                </a:lnTo>
                <a:cubicBezTo>
                  <a:pt x="1" y="4939"/>
                  <a:pt x="1" y="5151"/>
                  <a:pt x="128" y="5235"/>
                </a:cubicBezTo>
                <a:lnTo>
                  <a:pt x="8503" y="10100"/>
                </a:lnTo>
                <a:lnTo>
                  <a:pt x="8715" y="10100"/>
                </a:lnTo>
                <a:lnTo>
                  <a:pt x="17048" y="5235"/>
                </a:lnTo>
                <a:cubicBezTo>
                  <a:pt x="17218" y="5151"/>
                  <a:pt x="17218" y="4939"/>
                  <a:pt x="17048" y="4855"/>
                </a:cubicBezTo>
                <a:lnTo>
                  <a:pt x="8715" y="32"/>
                </a:lnTo>
                <a:cubicBezTo>
                  <a:pt x="8673" y="11"/>
                  <a:pt x="8630" y="1"/>
                  <a:pt x="859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 and Credits">
  <p:cSld name="CUSTOM_12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23"/>
          <p:cNvSpPr/>
          <p:nvPr/>
        </p:nvSpPr>
        <p:spPr>
          <a:xfrm>
            <a:off x="7506708" y="3890832"/>
            <a:ext cx="1108710" cy="647660"/>
          </a:xfrm>
          <a:custGeom>
            <a:rect b="b" l="l" r="r" t="t"/>
            <a:pathLst>
              <a:path extrusionOk="0" h="10058" w="17218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3"/>
          <p:cNvSpPr/>
          <p:nvPr/>
        </p:nvSpPr>
        <p:spPr>
          <a:xfrm rot="10800000">
            <a:off x="519556" y="621670"/>
            <a:ext cx="1108710" cy="647660"/>
          </a:xfrm>
          <a:custGeom>
            <a:rect b="b" l="l" r="r" t="t"/>
            <a:pathLst>
              <a:path extrusionOk="0" h="10058" w="17218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3"/>
          <p:cNvSpPr txBox="1"/>
          <p:nvPr>
            <p:ph type="title"/>
          </p:nvPr>
        </p:nvSpPr>
        <p:spPr>
          <a:xfrm>
            <a:off x="2378400" y="688679"/>
            <a:ext cx="4387200" cy="4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1" name="Google Shape;541;p23"/>
          <p:cNvSpPr txBox="1"/>
          <p:nvPr>
            <p:ph idx="1" type="subTitle"/>
          </p:nvPr>
        </p:nvSpPr>
        <p:spPr>
          <a:xfrm>
            <a:off x="3098550" y="1340975"/>
            <a:ext cx="2946900" cy="9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2" name="Google Shape;542;p23"/>
          <p:cNvSpPr txBox="1"/>
          <p:nvPr/>
        </p:nvSpPr>
        <p:spPr>
          <a:xfrm>
            <a:off x="2997600" y="34857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rPr>
              <a:t>CREDITS: This presentation template was created by </a:t>
            </a:r>
            <a:r>
              <a:rPr b="1" lang="fr" sz="1000">
                <a:solidFill>
                  <a:schemeClr val="accent3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2"/>
              </a:rPr>
              <a:t>Slidesgo</a:t>
            </a:r>
            <a:r>
              <a:rPr lang="fr" sz="1000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rPr>
              <a:t>, including icons by </a:t>
            </a:r>
            <a:r>
              <a:rPr b="1" lang="fr" sz="1000">
                <a:solidFill>
                  <a:schemeClr val="accent3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3"/>
              </a:rPr>
              <a:t>Flaticon</a:t>
            </a:r>
            <a:r>
              <a:rPr lang="fr" sz="1000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rPr>
              <a:t>, and infographics &amp; images by </a:t>
            </a:r>
            <a:r>
              <a:rPr b="1" lang="fr" sz="1000">
                <a:solidFill>
                  <a:schemeClr val="accent3"/>
                </a:solidFill>
                <a:uFill>
                  <a:noFill/>
                </a:uFill>
                <a:latin typeface="Arimo"/>
                <a:ea typeface="Arimo"/>
                <a:cs typeface="Arimo"/>
                <a:sym typeface="Arimo"/>
                <a:hlinkClick r:id="rId4"/>
              </a:rPr>
              <a:t>Freepik</a:t>
            </a:r>
            <a:r>
              <a:rPr lang="fr" sz="1000"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rPr>
              <a:t>. </a:t>
            </a:r>
            <a:endParaRPr sz="1000">
              <a:solidFill>
                <a:schemeClr val="accent3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3" name="Google Shape;543;p23"/>
          <p:cNvSpPr/>
          <p:nvPr/>
        </p:nvSpPr>
        <p:spPr>
          <a:xfrm rot="10800000">
            <a:off x="519556" y="3578965"/>
            <a:ext cx="1108710" cy="647660"/>
          </a:xfrm>
          <a:custGeom>
            <a:rect b="b" l="l" r="r" t="t"/>
            <a:pathLst>
              <a:path extrusionOk="0" h="10058" w="17218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3"/>
          <p:cNvSpPr/>
          <p:nvPr/>
        </p:nvSpPr>
        <p:spPr>
          <a:xfrm rot="10800000">
            <a:off x="-9028" y="968835"/>
            <a:ext cx="1075999" cy="621130"/>
          </a:xfrm>
          <a:custGeom>
            <a:rect b="b" l="l" r="r" t="t"/>
            <a:pathLst>
              <a:path extrusionOk="0" h="9646" w="1671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3"/>
          <p:cNvSpPr/>
          <p:nvPr/>
        </p:nvSpPr>
        <p:spPr>
          <a:xfrm rot="10800000">
            <a:off x="522043" y="-302657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3"/>
          <p:cNvSpPr/>
          <p:nvPr/>
        </p:nvSpPr>
        <p:spPr>
          <a:xfrm rot="10800000">
            <a:off x="535911" y="558"/>
            <a:ext cx="1075999" cy="621130"/>
          </a:xfrm>
          <a:custGeom>
            <a:rect b="b" l="l" r="r" t="t"/>
            <a:pathLst>
              <a:path extrusionOk="0" h="9646" w="1671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3"/>
          <p:cNvSpPr/>
          <p:nvPr/>
        </p:nvSpPr>
        <p:spPr>
          <a:xfrm flipH="1" rot="10800000">
            <a:off x="-5765" y="-302657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3"/>
          <p:cNvSpPr/>
          <p:nvPr/>
        </p:nvSpPr>
        <p:spPr>
          <a:xfrm>
            <a:off x="958" y="3268353"/>
            <a:ext cx="1075999" cy="621130"/>
          </a:xfrm>
          <a:custGeom>
            <a:rect b="b" l="l" r="r" t="t"/>
            <a:pathLst>
              <a:path extrusionOk="0" h="9646" w="1671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"/>
          <p:cNvSpPr/>
          <p:nvPr/>
        </p:nvSpPr>
        <p:spPr>
          <a:xfrm>
            <a:off x="-18063" y="3578980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3"/>
          <p:cNvSpPr/>
          <p:nvPr/>
        </p:nvSpPr>
        <p:spPr>
          <a:xfrm flipH="1">
            <a:off x="509744" y="3578980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3"/>
          <p:cNvSpPr/>
          <p:nvPr/>
        </p:nvSpPr>
        <p:spPr>
          <a:xfrm rot="10800000">
            <a:off x="535912" y="4218135"/>
            <a:ext cx="1075999" cy="621130"/>
          </a:xfrm>
          <a:custGeom>
            <a:rect b="b" l="l" r="r" t="t"/>
            <a:pathLst>
              <a:path extrusionOk="0" h="9646" w="1671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3"/>
          <p:cNvSpPr/>
          <p:nvPr/>
        </p:nvSpPr>
        <p:spPr>
          <a:xfrm>
            <a:off x="7515733" y="933514"/>
            <a:ext cx="1108710" cy="647660"/>
          </a:xfrm>
          <a:custGeom>
            <a:rect b="b" l="l" r="r" t="t"/>
            <a:pathLst>
              <a:path extrusionOk="0" h="10058" w="17218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3"/>
          <p:cNvSpPr/>
          <p:nvPr/>
        </p:nvSpPr>
        <p:spPr>
          <a:xfrm>
            <a:off x="8068003" y="3573659"/>
            <a:ext cx="1075999" cy="621130"/>
          </a:xfrm>
          <a:custGeom>
            <a:rect b="b" l="l" r="r" t="t"/>
            <a:pathLst>
              <a:path extrusionOk="0" h="9646" w="1671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3"/>
          <p:cNvSpPr/>
          <p:nvPr/>
        </p:nvSpPr>
        <p:spPr>
          <a:xfrm>
            <a:off x="8048982" y="3884286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3"/>
          <p:cNvSpPr/>
          <p:nvPr/>
        </p:nvSpPr>
        <p:spPr>
          <a:xfrm>
            <a:off x="7517815" y="4532735"/>
            <a:ext cx="1075999" cy="621130"/>
          </a:xfrm>
          <a:custGeom>
            <a:rect b="b" l="l" r="r" t="t"/>
            <a:pathLst>
              <a:path extrusionOk="0" h="9646" w="1671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3"/>
          <p:cNvSpPr/>
          <p:nvPr/>
        </p:nvSpPr>
        <p:spPr>
          <a:xfrm flipH="1">
            <a:off x="8576790" y="3884286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3"/>
          <p:cNvSpPr/>
          <p:nvPr/>
        </p:nvSpPr>
        <p:spPr>
          <a:xfrm rot="10800000">
            <a:off x="8067043" y="1270680"/>
            <a:ext cx="1075999" cy="621130"/>
          </a:xfrm>
          <a:custGeom>
            <a:rect b="b" l="l" r="r" t="t"/>
            <a:pathLst>
              <a:path extrusionOk="0" h="9646" w="1671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3"/>
          <p:cNvSpPr/>
          <p:nvPr/>
        </p:nvSpPr>
        <p:spPr>
          <a:xfrm rot="10800000">
            <a:off x="8598113" y="-812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3"/>
          <p:cNvSpPr/>
          <p:nvPr/>
        </p:nvSpPr>
        <p:spPr>
          <a:xfrm flipH="1" rot="10800000">
            <a:off x="8070305" y="-812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3"/>
          <p:cNvSpPr/>
          <p:nvPr/>
        </p:nvSpPr>
        <p:spPr>
          <a:xfrm>
            <a:off x="7532089" y="320873"/>
            <a:ext cx="1075999" cy="621130"/>
          </a:xfrm>
          <a:custGeom>
            <a:rect b="b" l="l" r="r" t="t"/>
            <a:pathLst>
              <a:path extrusionOk="0" h="9646" w="1671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3"/>
          <p:cNvSpPr/>
          <p:nvPr/>
        </p:nvSpPr>
        <p:spPr>
          <a:xfrm rot="10800000">
            <a:off x="1611911" y="558"/>
            <a:ext cx="1075999" cy="621130"/>
          </a:xfrm>
          <a:custGeom>
            <a:rect b="b" l="l" r="r" t="t"/>
            <a:pathLst>
              <a:path extrusionOk="0" h="9646" w="1671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" name="Google Shape;562;p23"/>
          <p:cNvSpPr/>
          <p:nvPr/>
        </p:nvSpPr>
        <p:spPr>
          <a:xfrm>
            <a:off x="6447065" y="4532735"/>
            <a:ext cx="1075999" cy="621130"/>
          </a:xfrm>
          <a:custGeom>
            <a:rect b="b" l="l" r="r" t="t"/>
            <a:pathLst>
              <a:path extrusionOk="0" h="9646" w="1671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2">
  <p:cSld name="CUSTOM_13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4"/>
          <p:cNvSpPr txBox="1"/>
          <p:nvPr>
            <p:ph type="title"/>
          </p:nvPr>
        </p:nvSpPr>
        <p:spPr>
          <a:xfrm>
            <a:off x="2080525" y="1708975"/>
            <a:ext cx="49830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8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65" name="Google Shape;565;p24"/>
          <p:cNvSpPr txBox="1"/>
          <p:nvPr>
            <p:ph idx="1" type="subTitle"/>
          </p:nvPr>
        </p:nvSpPr>
        <p:spPr>
          <a:xfrm>
            <a:off x="2500400" y="2848100"/>
            <a:ext cx="41433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566" name="Google Shape;566;p24"/>
          <p:cNvGrpSpPr/>
          <p:nvPr/>
        </p:nvGrpSpPr>
        <p:grpSpPr>
          <a:xfrm>
            <a:off x="8335004" y="673707"/>
            <a:ext cx="1363156" cy="3796104"/>
            <a:chOff x="8335004" y="673707"/>
            <a:chExt cx="1363156" cy="3796104"/>
          </a:xfrm>
        </p:grpSpPr>
        <p:sp>
          <p:nvSpPr>
            <p:cNvPr id="567" name="Google Shape;567;p24"/>
            <p:cNvSpPr/>
            <p:nvPr/>
          </p:nvSpPr>
          <p:spPr>
            <a:xfrm rot="3599928">
              <a:off x="8334968" y="1165216"/>
              <a:ext cx="1076001" cy="621132"/>
            </a:xfrm>
            <a:custGeom>
              <a:rect b="b" l="l" r="r" t="t"/>
              <a:pathLst>
                <a:path extrusionOk="0" h="9646" w="1671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8595560" y="3211260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8376" y="1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8594886" y="2245655"/>
              <a:ext cx="566654" cy="960929"/>
            </a:xfrm>
            <a:custGeom>
              <a:rect b="b" l="l" r="r" t="t"/>
              <a:pathLst>
                <a:path extrusionOk="0" h="14923" w="8800">
                  <a:moveTo>
                    <a:pt x="424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58"/>
                    <a:pt x="128" y="10100"/>
                  </a:cubicBezTo>
                  <a:lnTo>
                    <a:pt x="8461" y="14922"/>
                  </a:lnTo>
                  <a:lnTo>
                    <a:pt x="8588" y="14922"/>
                  </a:lnTo>
                  <a:cubicBezTo>
                    <a:pt x="8630" y="14922"/>
                    <a:pt x="8673" y="14922"/>
                    <a:pt x="8673" y="14880"/>
                  </a:cubicBezTo>
                  <a:cubicBezTo>
                    <a:pt x="8757" y="14838"/>
                    <a:pt x="8800" y="14796"/>
                    <a:pt x="8800" y="14711"/>
                  </a:cubicBezTo>
                  <a:lnTo>
                    <a:pt x="8800" y="5066"/>
                  </a:lnTo>
                  <a:cubicBezTo>
                    <a:pt x="8800" y="4981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8594923" y="673707"/>
              <a:ext cx="1103237" cy="650429"/>
            </a:xfrm>
            <a:custGeom>
              <a:rect b="b" l="l" r="r" t="t"/>
              <a:pathLst>
                <a:path extrusionOk="0" h="10101" w="17133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8589638" y="3508882"/>
              <a:ext cx="566654" cy="960929"/>
            </a:xfrm>
            <a:custGeom>
              <a:rect b="b" l="l" r="r" t="t"/>
              <a:pathLst>
                <a:path extrusionOk="0" h="14923" w="8800">
                  <a:moveTo>
                    <a:pt x="466" y="582"/>
                  </a:moveTo>
                  <a:lnTo>
                    <a:pt x="8377" y="5150"/>
                  </a:lnTo>
                  <a:lnTo>
                    <a:pt x="8377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4" y="14880"/>
                    <a:pt x="8546" y="14922"/>
                    <a:pt x="8588" y="14922"/>
                  </a:cubicBezTo>
                  <a:cubicBezTo>
                    <a:pt x="8631" y="14922"/>
                    <a:pt x="8673" y="14880"/>
                    <a:pt x="8673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96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8600268" y="1942532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24"/>
          <p:cNvGrpSpPr/>
          <p:nvPr/>
        </p:nvGrpSpPr>
        <p:grpSpPr>
          <a:xfrm flipH="1">
            <a:off x="-562771" y="673707"/>
            <a:ext cx="1363156" cy="3796104"/>
            <a:chOff x="8335004" y="673707"/>
            <a:chExt cx="1363156" cy="3796104"/>
          </a:xfrm>
        </p:grpSpPr>
        <p:sp>
          <p:nvSpPr>
            <p:cNvPr id="574" name="Google Shape;574;p24"/>
            <p:cNvSpPr/>
            <p:nvPr/>
          </p:nvSpPr>
          <p:spPr>
            <a:xfrm rot="3599928">
              <a:off x="8334968" y="1165216"/>
              <a:ext cx="1076001" cy="621132"/>
            </a:xfrm>
            <a:custGeom>
              <a:rect b="b" l="l" r="r" t="t"/>
              <a:pathLst>
                <a:path extrusionOk="0" h="9646" w="1671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8595560" y="3211260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8376" y="1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8594886" y="2245655"/>
              <a:ext cx="566654" cy="960929"/>
            </a:xfrm>
            <a:custGeom>
              <a:rect b="b" l="l" r="r" t="t"/>
              <a:pathLst>
                <a:path extrusionOk="0" h="14923" w="8800">
                  <a:moveTo>
                    <a:pt x="424" y="624"/>
                  </a:moveTo>
                  <a:lnTo>
                    <a:pt x="8377" y="5193"/>
                  </a:lnTo>
                  <a:lnTo>
                    <a:pt x="8377" y="14330"/>
                  </a:lnTo>
                  <a:lnTo>
                    <a:pt x="424" y="9762"/>
                  </a:lnTo>
                  <a:lnTo>
                    <a:pt x="424" y="624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59"/>
                    <a:pt x="1" y="244"/>
                  </a:cubicBezTo>
                  <a:lnTo>
                    <a:pt x="1" y="9888"/>
                  </a:lnTo>
                  <a:cubicBezTo>
                    <a:pt x="1" y="9973"/>
                    <a:pt x="43" y="10058"/>
                    <a:pt x="128" y="10100"/>
                  </a:cubicBezTo>
                  <a:lnTo>
                    <a:pt x="8461" y="14922"/>
                  </a:lnTo>
                  <a:lnTo>
                    <a:pt x="8588" y="14922"/>
                  </a:lnTo>
                  <a:cubicBezTo>
                    <a:pt x="8630" y="14922"/>
                    <a:pt x="8673" y="14922"/>
                    <a:pt x="8673" y="14880"/>
                  </a:cubicBezTo>
                  <a:cubicBezTo>
                    <a:pt x="8757" y="14838"/>
                    <a:pt x="8800" y="14796"/>
                    <a:pt x="8800" y="14711"/>
                  </a:cubicBezTo>
                  <a:lnTo>
                    <a:pt x="8800" y="5066"/>
                  </a:lnTo>
                  <a:cubicBezTo>
                    <a:pt x="8800" y="4981"/>
                    <a:pt x="8757" y="4897"/>
                    <a:pt x="8673" y="4855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8594923" y="673707"/>
              <a:ext cx="1103237" cy="650429"/>
            </a:xfrm>
            <a:custGeom>
              <a:rect b="b" l="l" r="r" t="t"/>
              <a:pathLst>
                <a:path extrusionOk="0" h="10101" w="17133">
                  <a:moveTo>
                    <a:pt x="8588" y="498"/>
                  </a:moveTo>
                  <a:lnTo>
                    <a:pt x="16498" y="5067"/>
                  </a:lnTo>
                  <a:lnTo>
                    <a:pt x="8588" y="9635"/>
                  </a:lnTo>
                  <a:lnTo>
                    <a:pt x="635" y="5067"/>
                  </a:lnTo>
                  <a:lnTo>
                    <a:pt x="8588" y="498"/>
                  </a:lnTo>
                  <a:close/>
                  <a:moveTo>
                    <a:pt x="8583" y="1"/>
                  </a:moveTo>
                  <a:cubicBezTo>
                    <a:pt x="8546" y="1"/>
                    <a:pt x="8503" y="11"/>
                    <a:pt x="8461" y="33"/>
                  </a:cubicBezTo>
                  <a:lnTo>
                    <a:pt x="127" y="4855"/>
                  </a:lnTo>
                  <a:cubicBezTo>
                    <a:pt x="43" y="4897"/>
                    <a:pt x="1" y="4982"/>
                    <a:pt x="1" y="5067"/>
                  </a:cubicBezTo>
                  <a:cubicBezTo>
                    <a:pt x="1" y="5109"/>
                    <a:pt x="43" y="5193"/>
                    <a:pt x="127" y="5236"/>
                  </a:cubicBezTo>
                  <a:lnTo>
                    <a:pt x="8461" y="10058"/>
                  </a:lnTo>
                  <a:cubicBezTo>
                    <a:pt x="8503" y="10101"/>
                    <a:pt x="8546" y="10101"/>
                    <a:pt x="8588" y="10101"/>
                  </a:cubicBezTo>
                  <a:cubicBezTo>
                    <a:pt x="8630" y="10101"/>
                    <a:pt x="8630" y="10101"/>
                    <a:pt x="8672" y="10058"/>
                  </a:cubicBezTo>
                  <a:lnTo>
                    <a:pt x="17048" y="5236"/>
                  </a:lnTo>
                  <a:cubicBezTo>
                    <a:pt x="17091" y="5193"/>
                    <a:pt x="17133" y="5109"/>
                    <a:pt x="17133" y="5067"/>
                  </a:cubicBezTo>
                  <a:cubicBezTo>
                    <a:pt x="17133" y="4982"/>
                    <a:pt x="17091" y="4897"/>
                    <a:pt x="17048" y="4855"/>
                  </a:cubicBezTo>
                  <a:lnTo>
                    <a:pt x="8672" y="33"/>
                  </a:lnTo>
                  <a:cubicBezTo>
                    <a:pt x="8651" y="11"/>
                    <a:pt x="8620" y="1"/>
                    <a:pt x="858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8589638" y="3508882"/>
              <a:ext cx="566654" cy="960929"/>
            </a:xfrm>
            <a:custGeom>
              <a:rect b="b" l="l" r="r" t="t"/>
              <a:pathLst>
                <a:path extrusionOk="0" h="14923" w="8800">
                  <a:moveTo>
                    <a:pt x="466" y="582"/>
                  </a:moveTo>
                  <a:lnTo>
                    <a:pt x="8377" y="5150"/>
                  </a:lnTo>
                  <a:lnTo>
                    <a:pt x="8377" y="14288"/>
                  </a:lnTo>
                  <a:lnTo>
                    <a:pt x="466" y="9719"/>
                  </a:lnTo>
                  <a:lnTo>
                    <a:pt x="466" y="582"/>
                  </a:lnTo>
                  <a:close/>
                  <a:moveTo>
                    <a:pt x="218" y="0"/>
                  </a:moveTo>
                  <a:cubicBezTo>
                    <a:pt x="181" y="0"/>
                    <a:pt x="149" y="11"/>
                    <a:pt x="128" y="32"/>
                  </a:cubicBezTo>
                  <a:cubicBezTo>
                    <a:pt x="43" y="74"/>
                    <a:pt x="1" y="116"/>
                    <a:pt x="1" y="201"/>
                  </a:cubicBezTo>
                  <a:lnTo>
                    <a:pt x="1" y="9846"/>
                  </a:lnTo>
                  <a:cubicBezTo>
                    <a:pt x="1" y="9930"/>
                    <a:pt x="43" y="10015"/>
                    <a:pt x="128" y="10057"/>
                  </a:cubicBezTo>
                  <a:lnTo>
                    <a:pt x="8461" y="14880"/>
                  </a:lnTo>
                  <a:cubicBezTo>
                    <a:pt x="8504" y="14880"/>
                    <a:pt x="8546" y="14922"/>
                    <a:pt x="8588" y="14922"/>
                  </a:cubicBezTo>
                  <a:cubicBezTo>
                    <a:pt x="8631" y="14922"/>
                    <a:pt x="8673" y="14880"/>
                    <a:pt x="8673" y="14880"/>
                  </a:cubicBezTo>
                  <a:cubicBezTo>
                    <a:pt x="8757" y="14837"/>
                    <a:pt x="8800" y="14753"/>
                    <a:pt x="8800" y="14668"/>
                  </a:cubicBezTo>
                  <a:lnTo>
                    <a:pt x="8800" y="5023"/>
                  </a:lnTo>
                  <a:cubicBezTo>
                    <a:pt x="8800" y="4939"/>
                    <a:pt x="8757" y="4896"/>
                    <a:pt x="8673" y="4854"/>
                  </a:cubicBezTo>
                  <a:lnTo>
                    <a:pt x="339" y="32"/>
                  </a:lnTo>
                  <a:cubicBezTo>
                    <a:pt x="297" y="11"/>
                    <a:pt x="255" y="0"/>
                    <a:pt x="2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8600268" y="1942532"/>
              <a:ext cx="1075999" cy="621130"/>
            </a:xfrm>
            <a:custGeom>
              <a:rect b="b" l="l" r="r" t="t"/>
              <a:pathLst>
                <a:path extrusionOk="0" h="9646" w="16710">
                  <a:moveTo>
                    <a:pt x="8376" y="0"/>
                  </a:moveTo>
                  <a:lnTo>
                    <a:pt x="0" y="4823"/>
                  </a:lnTo>
                  <a:lnTo>
                    <a:pt x="8376" y="9645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rincipal Idea 1">
  <p:cSld name="CUSTOM_15">
    <p:bg>
      <p:bgPr>
        <a:solidFill>
          <a:schemeClr val="accent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5"/>
          <p:cNvSpPr/>
          <p:nvPr/>
        </p:nvSpPr>
        <p:spPr>
          <a:xfrm>
            <a:off x="-1691400" y="-4031561"/>
            <a:ext cx="12526800" cy="633240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 txBox="1"/>
          <p:nvPr>
            <p:ph type="title"/>
          </p:nvPr>
        </p:nvSpPr>
        <p:spPr>
          <a:xfrm>
            <a:off x="2582089" y="559445"/>
            <a:ext cx="39798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3" name="Google Shape;583;p25"/>
          <p:cNvSpPr txBox="1"/>
          <p:nvPr>
            <p:ph idx="1" type="subTitle"/>
          </p:nvPr>
        </p:nvSpPr>
        <p:spPr>
          <a:xfrm>
            <a:off x="3318875" y="979750"/>
            <a:ext cx="2506200" cy="5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CUSTOM_17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 txBox="1"/>
          <p:nvPr>
            <p:ph type="title"/>
          </p:nvPr>
        </p:nvSpPr>
        <p:spPr>
          <a:xfrm>
            <a:off x="615532" y="624537"/>
            <a:ext cx="490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86" name="Google Shape;586;p26"/>
          <p:cNvSpPr txBox="1"/>
          <p:nvPr>
            <p:ph idx="1" type="subTitle"/>
          </p:nvPr>
        </p:nvSpPr>
        <p:spPr>
          <a:xfrm>
            <a:off x="615525" y="2437116"/>
            <a:ext cx="4247400" cy="23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587" name="Google Shape;587;p26"/>
          <p:cNvSpPr txBox="1"/>
          <p:nvPr>
            <p:ph idx="2" type="subTitle"/>
          </p:nvPr>
        </p:nvSpPr>
        <p:spPr>
          <a:xfrm>
            <a:off x="4587525" y="3409725"/>
            <a:ext cx="39729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de section et description 1">
  <p:cSld name="SECTION_TITLE_AND_DESCRIPTION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7"/>
          <p:cNvSpPr txBox="1"/>
          <p:nvPr>
            <p:ph idx="1" type="subTitle"/>
          </p:nvPr>
        </p:nvSpPr>
        <p:spPr>
          <a:xfrm>
            <a:off x="616264" y="1493625"/>
            <a:ext cx="31536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0" name="Google Shape;590;p27"/>
          <p:cNvSpPr txBox="1"/>
          <p:nvPr>
            <p:ph type="title"/>
          </p:nvPr>
        </p:nvSpPr>
        <p:spPr>
          <a:xfrm>
            <a:off x="616239" y="586481"/>
            <a:ext cx="3153600" cy="6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1" name="Google Shape;591;p27"/>
          <p:cNvSpPr/>
          <p:nvPr/>
        </p:nvSpPr>
        <p:spPr>
          <a:xfrm rot="10800000">
            <a:off x="1090798" y="4495110"/>
            <a:ext cx="1129022" cy="665514"/>
          </a:xfrm>
          <a:custGeom>
            <a:rect b="b" l="l" r="r" t="t"/>
            <a:pathLst>
              <a:path extrusionOk="0" h="10100" w="17133">
                <a:moveTo>
                  <a:pt x="8588" y="497"/>
                </a:moveTo>
                <a:lnTo>
                  <a:pt x="16498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7" y="5235"/>
                </a:cubicBezTo>
                <a:lnTo>
                  <a:pt x="8461" y="10057"/>
                </a:lnTo>
                <a:cubicBezTo>
                  <a:pt x="8503" y="10100"/>
                  <a:pt x="8546" y="10100"/>
                  <a:pt x="8588" y="10100"/>
                </a:cubicBezTo>
                <a:cubicBezTo>
                  <a:pt x="8630" y="10100"/>
                  <a:pt x="8630" y="10100"/>
                  <a:pt x="8672" y="10057"/>
                </a:cubicBezTo>
                <a:lnTo>
                  <a:pt x="17048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8" y="4854"/>
                </a:cubicBezTo>
                <a:lnTo>
                  <a:pt x="8672" y="32"/>
                </a:lnTo>
                <a:cubicBezTo>
                  <a:pt x="8651" y="11"/>
                  <a:pt x="8620" y="0"/>
                  <a:pt x="8583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7"/>
          <p:cNvSpPr/>
          <p:nvPr/>
        </p:nvSpPr>
        <p:spPr>
          <a:xfrm rot="10800000">
            <a:off x="538837" y="3859587"/>
            <a:ext cx="579898" cy="983314"/>
          </a:xfrm>
          <a:custGeom>
            <a:rect b="b" l="l" r="r" t="t"/>
            <a:pathLst>
              <a:path extrusionOk="0" h="14923" w="8800">
                <a:moveTo>
                  <a:pt x="424" y="624"/>
                </a:moveTo>
                <a:lnTo>
                  <a:pt x="8377" y="5193"/>
                </a:lnTo>
                <a:lnTo>
                  <a:pt x="8377" y="14330"/>
                </a:lnTo>
                <a:lnTo>
                  <a:pt x="424" y="9762"/>
                </a:lnTo>
                <a:lnTo>
                  <a:pt x="424" y="624"/>
                </a:lnTo>
                <a:close/>
                <a:moveTo>
                  <a:pt x="218" y="0"/>
                </a:moveTo>
                <a:cubicBezTo>
                  <a:pt x="181" y="0"/>
                  <a:pt x="149" y="11"/>
                  <a:pt x="128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9888"/>
                </a:lnTo>
                <a:cubicBezTo>
                  <a:pt x="1" y="9973"/>
                  <a:pt x="43" y="10058"/>
                  <a:pt x="128" y="10100"/>
                </a:cubicBezTo>
                <a:lnTo>
                  <a:pt x="8461" y="14922"/>
                </a:lnTo>
                <a:lnTo>
                  <a:pt x="8588" y="14922"/>
                </a:lnTo>
                <a:cubicBezTo>
                  <a:pt x="8630" y="14922"/>
                  <a:pt x="8673" y="14922"/>
                  <a:pt x="8673" y="14880"/>
                </a:cubicBezTo>
                <a:cubicBezTo>
                  <a:pt x="8757" y="14838"/>
                  <a:pt x="8800" y="14796"/>
                  <a:pt x="8800" y="14711"/>
                </a:cubicBezTo>
                <a:lnTo>
                  <a:pt x="8800" y="5066"/>
                </a:lnTo>
                <a:cubicBezTo>
                  <a:pt x="8800" y="4981"/>
                  <a:pt x="8757" y="4897"/>
                  <a:pt x="8673" y="4855"/>
                </a:cubicBezTo>
                <a:lnTo>
                  <a:pt x="339" y="32"/>
                </a:lnTo>
                <a:cubicBezTo>
                  <a:pt x="297" y="11"/>
                  <a:pt x="255" y="0"/>
                  <a:pt x="218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7"/>
          <p:cNvSpPr/>
          <p:nvPr/>
        </p:nvSpPr>
        <p:spPr>
          <a:xfrm rot="10800000">
            <a:off x="-10355" y="3859587"/>
            <a:ext cx="579898" cy="983314"/>
          </a:xfrm>
          <a:custGeom>
            <a:rect b="b" l="l" r="r" t="t"/>
            <a:pathLst>
              <a:path extrusionOk="0" h="14923" w="8800">
                <a:moveTo>
                  <a:pt x="8376" y="624"/>
                </a:moveTo>
                <a:lnTo>
                  <a:pt x="8376" y="9762"/>
                </a:lnTo>
                <a:lnTo>
                  <a:pt x="466" y="14330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93" y="0"/>
                </a:moveTo>
                <a:cubicBezTo>
                  <a:pt x="8556" y="0"/>
                  <a:pt x="8524" y="11"/>
                  <a:pt x="8503" y="32"/>
                </a:cubicBezTo>
                <a:lnTo>
                  <a:pt x="127" y="4855"/>
                </a:lnTo>
                <a:cubicBezTo>
                  <a:pt x="43" y="4897"/>
                  <a:pt x="0" y="4981"/>
                  <a:pt x="43" y="5066"/>
                </a:cubicBezTo>
                <a:lnTo>
                  <a:pt x="43" y="14711"/>
                </a:lnTo>
                <a:cubicBezTo>
                  <a:pt x="43" y="14796"/>
                  <a:pt x="85" y="14880"/>
                  <a:pt x="127" y="14922"/>
                </a:cubicBezTo>
                <a:lnTo>
                  <a:pt x="254" y="14922"/>
                </a:lnTo>
                <a:cubicBezTo>
                  <a:pt x="296" y="14922"/>
                  <a:pt x="339" y="14922"/>
                  <a:pt x="339" y="14880"/>
                </a:cubicBezTo>
                <a:lnTo>
                  <a:pt x="8715" y="10058"/>
                </a:lnTo>
                <a:cubicBezTo>
                  <a:pt x="8757" y="10015"/>
                  <a:pt x="8799" y="9931"/>
                  <a:pt x="8799" y="9888"/>
                </a:cubicBezTo>
                <a:lnTo>
                  <a:pt x="8799" y="244"/>
                </a:lnTo>
                <a:cubicBezTo>
                  <a:pt x="8799" y="159"/>
                  <a:pt x="8757" y="74"/>
                  <a:pt x="8715" y="32"/>
                </a:cubicBezTo>
                <a:cubicBezTo>
                  <a:pt x="8672" y="11"/>
                  <a:pt x="8630" y="0"/>
                  <a:pt x="859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7"/>
          <p:cNvSpPr/>
          <p:nvPr/>
        </p:nvSpPr>
        <p:spPr>
          <a:xfrm rot="10800000">
            <a:off x="3617" y="4509014"/>
            <a:ext cx="1101147" cy="635599"/>
          </a:xfrm>
          <a:custGeom>
            <a:rect b="b" l="l" r="r" t="t"/>
            <a:pathLst>
              <a:path extrusionOk="0" h="9646" w="1671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7"/>
          <p:cNvSpPr/>
          <p:nvPr/>
        </p:nvSpPr>
        <p:spPr>
          <a:xfrm rot="10800000">
            <a:off x="-10353" y="4495110"/>
            <a:ext cx="1129088" cy="665514"/>
          </a:xfrm>
          <a:custGeom>
            <a:rect b="b" l="l" r="r" t="t"/>
            <a:pathLst>
              <a:path extrusionOk="0" h="10100" w="17134">
                <a:moveTo>
                  <a:pt x="8588" y="497"/>
                </a:moveTo>
                <a:lnTo>
                  <a:pt x="16499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4" y="11"/>
                  <a:pt x="8461" y="32"/>
                </a:cubicBezTo>
                <a:lnTo>
                  <a:pt x="128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8" y="5235"/>
                </a:cubicBezTo>
                <a:lnTo>
                  <a:pt x="8461" y="10057"/>
                </a:lnTo>
                <a:cubicBezTo>
                  <a:pt x="8504" y="10100"/>
                  <a:pt x="8546" y="10100"/>
                  <a:pt x="8588" y="10100"/>
                </a:cubicBezTo>
                <a:cubicBezTo>
                  <a:pt x="8630" y="10100"/>
                  <a:pt x="8673" y="10100"/>
                  <a:pt x="8673" y="10057"/>
                </a:cubicBezTo>
                <a:lnTo>
                  <a:pt x="17049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9" y="4854"/>
                </a:cubicBezTo>
                <a:lnTo>
                  <a:pt x="8673" y="32"/>
                </a:lnTo>
                <a:cubicBezTo>
                  <a:pt x="8652" y="11"/>
                  <a:pt x="8620" y="0"/>
                  <a:pt x="858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7"/>
          <p:cNvSpPr/>
          <p:nvPr/>
        </p:nvSpPr>
        <p:spPr>
          <a:xfrm rot="10800000">
            <a:off x="2233733" y="4521238"/>
            <a:ext cx="1101147" cy="635599"/>
          </a:xfrm>
          <a:custGeom>
            <a:rect b="b" l="l" r="r" t="t"/>
            <a:pathLst>
              <a:path extrusionOk="0" h="9646" w="1671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7"/>
          <p:cNvSpPr/>
          <p:nvPr/>
        </p:nvSpPr>
        <p:spPr>
          <a:xfrm rot="10800000">
            <a:off x="2219829" y="4825057"/>
            <a:ext cx="1129022" cy="665580"/>
          </a:xfrm>
          <a:custGeom>
            <a:rect b="b" l="l" r="r" t="t"/>
            <a:pathLst>
              <a:path extrusionOk="0" h="10101" w="17133">
                <a:moveTo>
                  <a:pt x="8588" y="498"/>
                </a:moveTo>
                <a:lnTo>
                  <a:pt x="16498" y="5067"/>
                </a:lnTo>
                <a:lnTo>
                  <a:pt x="8588" y="9635"/>
                </a:lnTo>
                <a:lnTo>
                  <a:pt x="635" y="5067"/>
                </a:lnTo>
                <a:lnTo>
                  <a:pt x="8588" y="498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7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127" y="5236"/>
                </a:cubicBezTo>
                <a:lnTo>
                  <a:pt x="8461" y="10058"/>
                </a:lnTo>
                <a:cubicBezTo>
                  <a:pt x="8503" y="10101"/>
                  <a:pt x="8546" y="10101"/>
                  <a:pt x="8588" y="10101"/>
                </a:cubicBezTo>
                <a:cubicBezTo>
                  <a:pt x="8630" y="10101"/>
                  <a:pt x="8630" y="10101"/>
                  <a:pt x="8672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48" y="4855"/>
                </a:cubicBezTo>
                <a:lnTo>
                  <a:pt x="8672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7"/>
          <p:cNvSpPr/>
          <p:nvPr/>
        </p:nvSpPr>
        <p:spPr>
          <a:xfrm rot="10800000">
            <a:off x="-10355" y="4812802"/>
            <a:ext cx="577130" cy="1618847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08" name="Google Shape;208;p4"/>
          <p:cNvSpPr txBox="1"/>
          <p:nvPr>
            <p:ph idx="1" type="body"/>
          </p:nvPr>
        </p:nvSpPr>
        <p:spPr>
          <a:xfrm>
            <a:off x="599025" y="1392875"/>
            <a:ext cx="7946100" cy="27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9" name="Google Shape;209;p4"/>
          <p:cNvSpPr/>
          <p:nvPr/>
        </p:nvSpPr>
        <p:spPr>
          <a:xfrm>
            <a:off x="6979132" y="4816579"/>
            <a:ext cx="1103237" cy="650364"/>
          </a:xfrm>
          <a:custGeom>
            <a:rect b="b" l="l" r="r" t="t"/>
            <a:pathLst>
              <a:path extrusionOk="0" h="10100" w="17133">
                <a:moveTo>
                  <a:pt x="8588" y="497"/>
                </a:moveTo>
                <a:lnTo>
                  <a:pt x="16498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7" y="5235"/>
                </a:cubicBezTo>
                <a:lnTo>
                  <a:pt x="8461" y="10057"/>
                </a:lnTo>
                <a:cubicBezTo>
                  <a:pt x="8503" y="10100"/>
                  <a:pt x="8546" y="10100"/>
                  <a:pt x="8588" y="10100"/>
                </a:cubicBezTo>
                <a:cubicBezTo>
                  <a:pt x="8630" y="10100"/>
                  <a:pt x="8630" y="10100"/>
                  <a:pt x="8672" y="10057"/>
                </a:cubicBezTo>
                <a:lnTo>
                  <a:pt x="17048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8" y="4854"/>
                </a:cubicBezTo>
                <a:lnTo>
                  <a:pt x="8672" y="32"/>
                </a:lnTo>
                <a:cubicBezTo>
                  <a:pt x="8651" y="11"/>
                  <a:pt x="8620" y="0"/>
                  <a:pt x="8583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"/>
          <p:cNvSpPr/>
          <p:nvPr/>
        </p:nvSpPr>
        <p:spPr>
          <a:xfrm>
            <a:off x="7502238" y="619737"/>
            <a:ext cx="1108710" cy="647660"/>
          </a:xfrm>
          <a:custGeom>
            <a:rect b="b" l="l" r="r" t="t"/>
            <a:pathLst>
              <a:path extrusionOk="0" h="10058" w="17218">
                <a:moveTo>
                  <a:pt x="8630" y="455"/>
                </a:moveTo>
                <a:lnTo>
                  <a:pt x="16541" y="5023"/>
                </a:lnTo>
                <a:lnTo>
                  <a:pt x="8630" y="9592"/>
                </a:lnTo>
                <a:lnTo>
                  <a:pt x="677" y="5023"/>
                </a:lnTo>
                <a:lnTo>
                  <a:pt x="8630" y="455"/>
                </a:lnTo>
                <a:close/>
                <a:moveTo>
                  <a:pt x="8625" y="0"/>
                </a:moveTo>
                <a:cubicBezTo>
                  <a:pt x="8588" y="0"/>
                  <a:pt x="8546" y="11"/>
                  <a:pt x="8503" y="32"/>
                </a:cubicBezTo>
                <a:lnTo>
                  <a:pt x="170" y="4854"/>
                </a:lnTo>
                <a:cubicBezTo>
                  <a:pt x="1" y="4939"/>
                  <a:pt x="1" y="5150"/>
                  <a:pt x="170" y="5235"/>
                </a:cubicBezTo>
                <a:lnTo>
                  <a:pt x="8503" y="10057"/>
                </a:lnTo>
                <a:lnTo>
                  <a:pt x="8715" y="10057"/>
                </a:lnTo>
                <a:lnTo>
                  <a:pt x="17091" y="5235"/>
                </a:lnTo>
                <a:cubicBezTo>
                  <a:pt x="17217" y="5150"/>
                  <a:pt x="17217" y="4939"/>
                  <a:pt x="17091" y="4854"/>
                </a:cubicBezTo>
                <a:lnTo>
                  <a:pt x="8715" y="32"/>
                </a:lnTo>
                <a:cubicBezTo>
                  <a:pt x="8694" y="11"/>
                  <a:pt x="8662" y="0"/>
                  <a:pt x="8625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/>
          <p:nvPr/>
        </p:nvSpPr>
        <p:spPr>
          <a:xfrm>
            <a:off x="7504943" y="306467"/>
            <a:ext cx="566654" cy="960929"/>
          </a:xfrm>
          <a:custGeom>
            <a:rect b="b" l="l" r="r" t="t"/>
            <a:pathLst>
              <a:path extrusionOk="0" h="14923" w="8800">
                <a:moveTo>
                  <a:pt x="424" y="624"/>
                </a:moveTo>
                <a:lnTo>
                  <a:pt x="8377" y="5193"/>
                </a:lnTo>
                <a:lnTo>
                  <a:pt x="8377" y="14330"/>
                </a:lnTo>
                <a:lnTo>
                  <a:pt x="424" y="9762"/>
                </a:lnTo>
                <a:lnTo>
                  <a:pt x="424" y="624"/>
                </a:lnTo>
                <a:close/>
                <a:moveTo>
                  <a:pt x="218" y="0"/>
                </a:moveTo>
                <a:cubicBezTo>
                  <a:pt x="181" y="0"/>
                  <a:pt x="149" y="11"/>
                  <a:pt x="128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9888"/>
                </a:lnTo>
                <a:cubicBezTo>
                  <a:pt x="1" y="9973"/>
                  <a:pt x="43" y="10058"/>
                  <a:pt x="128" y="10100"/>
                </a:cubicBezTo>
                <a:lnTo>
                  <a:pt x="8461" y="14922"/>
                </a:lnTo>
                <a:lnTo>
                  <a:pt x="8588" y="14922"/>
                </a:lnTo>
                <a:cubicBezTo>
                  <a:pt x="8630" y="14922"/>
                  <a:pt x="8673" y="14922"/>
                  <a:pt x="8673" y="14880"/>
                </a:cubicBezTo>
                <a:cubicBezTo>
                  <a:pt x="8757" y="14838"/>
                  <a:pt x="8800" y="14796"/>
                  <a:pt x="8800" y="14711"/>
                </a:cubicBezTo>
                <a:lnTo>
                  <a:pt x="8800" y="5066"/>
                </a:lnTo>
                <a:cubicBezTo>
                  <a:pt x="8800" y="4981"/>
                  <a:pt x="8757" y="4897"/>
                  <a:pt x="8673" y="4855"/>
                </a:cubicBezTo>
                <a:lnTo>
                  <a:pt x="339" y="32"/>
                </a:lnTo>
                <a:cubicBezTo>
                  <a:pt x="297" y="11"/>
                  <a:pt x="255" y="0"/>
                  <a:pt x="218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"/>
          <p:cNvSpPr/>
          <p:nvPr/>
        </p:nvSpPr>
        <p:spPr>
          <a:xfrm>
            <a:off x="8041590" y="306467"/>
            <a:ext cx="566654" cy="960929"/>
          </a:xfrm>
          <a:custGeom>
            <a:rect b="b" l="l" r="r" t="t"/>
            <a:pathLst>
              <a:path extrusionOk="0" h="14923" w="8800">
                <a:moveTo>
                  <a:pt x="8376" y="624"/>
                </a:moveTo>
                <a:lnTo>
                  <a:pt x="8376" y="9762"/>
                </a:lnTo>
                <a:lnTo>
                  <a:pt x="466" y="14330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93" y="0"/>
                </a:moveTo>
                <a:cubicBezTo>
                  <a:pt x="8556" y="0"/>
                  <a:pt x="8524" y="11"/>
                  <a:pt x="8503" y="32"/>
                </a:cubicBezTo>
                <a:lnTo>
                  <a:pt x="127" y="4855"/>
                </a:lnTo>
                <a:cubicBezTo>
                  <a:pt x="43" y="4897"/>
                  <a:pt x="0" y="4981"/>
                  <a:pt x="43" y="5066"/>
                </a:cubicBezTo>
                <a:lnTo>
                  <a:pt x="43" y="14711"/>
                </a:lnTo>
                <a:cubicBezTo>
                  <a:pt x="43" y="14796"/>
                  <a:pt x="85" y="14880"/>
                  <a:pt x="127" y="14922"/>
                </a:cubicBezTo>
                <a:lnTo>
                  <a:pt x="254" y="14922"/>
                </a:lnTo>
                <a:cubicBezTo>
                  <a:pt x="296" y="14922"/>
                  <a:pt x="339" y="14922"/>
                  <a:pt x="339" y="14880"/>
                </a:cubicBezTo>
                <a:lnTo>
                  <a:pt x="8715" y="10058"/>
                </a:lnTo>
                <a:cubicBezTo>
                  <a:pt x="8757" y="10015"/>
                  <a:pt x="8799" y="9931"/>
                  <a:pt x="8799" y="9888"/>
                </a:cubicBezTo>
                <a:lnTo>
                  <a:pt x="8799" y="244"/>
                </a:lnTo>
                <a:cubicBezTo>
                  <a:pt x="8799" y="159"/>
                  <a:pt x="8757" y="74"/>
                  <a:pt x="8715" y="32"/>
                </a:cubicBezTo>
                <a:cubicBezTo>
                  <a:pt x="8672" y="11"/>
                  <a:pt x="8630" y="0"/>
                  <a:pt x="859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"/>
          <p:cNvSpPr/>
          <p:nvPr/>
        </p:nvSpPr>
        <p:spPr>
          <a:xfrm>
            <a:off x="7518594" y="11614"/>
            <a:ext cx="1075999" cy="621130"/>
          </a:xfrm>
          <a:custGeom>
            <a:rect b="b" l="l" r="r" t="t"/>
            <a:pathLst>
              <a:path extrusionOk="0" h="9646" w="1671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"/>
          <p:cNvSpPr/>
          <p:nvPr/>
        </p:nvSpPr>
        <p:spPr>
          <a:xfrm>
            <a:off x="7504943" y="-4033"/>
            <a:ext cx="1103301" cy="650364"/>
          </a:xfrm>
          <a:custGeom>
            <a:rect b="b" l="l" r="r" t="t"/>
            <a:pathLst>
              <a:path extrusionOk="0" h="10100" w="17134">
                <a:moveTo>
                  <a:pt x="8588" y="497"/>
                </a:moveTo>
                <a:lnTo>
                  <a:pt x="16499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4" y="11"/>
                  <a:pt x="8461" y="32"/>
                </a:cubicBezTo>
                <a:lnTo>
                  <a:pt x="128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8" y="5235"/>
                </a:cubicBezTo>
                <a:lnTo>
                  <a:pt x="8461" y="10057"/>
                </a:lnTo>
                <a:cubicBezTo>
                  <a:pt x="8504" y="10100"/>
                  <a:pt x="8546" y="10100"/>
                  <a:pt x="8588" y="10100"/>
                </a:cubicBezTo>
                <a:cubicBezTo>
                  <a:pt x="8630" y="10100"/>
                  <a:pt x="8673" y="10100"/>
                  <a:pt x="8673" y="10057"/>
                </a:cubicBezTo>
                <a:lnTo>
                  <a:pt x="17049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9" y="4854"/>
                </a:cubicBezTo>
                <a:lnTo>
                  <a:pt x="8673" y="32"/>
                </a:lnTo>
                <a:cubicBezTo>
                  <a:pt x="8652" y="11"/>
                  <a:pt x="8620" y="0"/>
                  <a:pt x="858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"/>
          <p:cNvSpPr/>
          <p:nvPr/>
        </p:nvSpPr>
        <p:spPr>
          <a:xfrm flipH="1">
            <a:off x="8610945" y="633005"/>
            <a:ext cx="1075999" cy="621130"/>
          </a:xfrm>
          <a:custGeom>
            <a:rect b="b" l="l" r="r" t="t"/>
            <a:pathLst>
              <a:path extrusionOk="0" h="9646" w="16710">
                <a:moveTo>
                  <a:pt x="8376" y="1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"/>
          <p:cNvSpPr/>
          <p:nvPr/>
        </p:nvSpPr>
        <p:spPr>
          <a:xfrm flipH="1">
            <a:off x="8580856" y="-1663"/>
            <a:ext cx="1108710" cy="647660"/>
          </a:xfrm>
          <a:custGeom>
            <a:rect b="b" l="l" r="r" t="t"/>
            <a:pathLst>
              <a:path extrusionOk="0" h="10058" w="17218">
                <a:moveTo>
                  <a:pt x="8630" y="455"/>
                </a:moveTo>
                <a:lnTo>
                  <a:pt x="16541" y="5024"/>
                </a:lnTo>
                <a:lnTo>
                  <a:pt x="8630" y="9593"/>
                </a:lnTo>
                <a:lnTo>
                  <a:pt x="677" y="5024"/>
                </a:lnTo>
                <a:lnTo>
                  <a:pt x="8630" y="455"/>
                </a:lnTo>
                <a:close/>
                <a:moveTo>
                  <a:pt x="8625" y="1"/>
                </a:moveTo>
                <a:cubicBezTo>
                  <a:pt x="8588" y="1"/>
                  <a:pt x="8546" y="11"/>
                  <a:pt x="8503" y="32"/>
                </a:cubicBezTo>
                <a:lnTo>
                  <a:pt x="170" y="4812"/>
                </a:lnTo>
                <a:cubicBezTo>
                  <a:pt x="1" y="4897"/>
                  <a:pt x="1" y="5109"/>
                  <a:pt x="170" y="5193"/>
                </a:cubicBezTo>
                <a:lnTo>
                  <a:pt x="8503" y="10016"/>
                </a:lnTo>
                <a:cubicBezTo>
                  <a:pt x="8546" y="10058"/>
                  <a:pt x="8588" y="10058"/>
                  <a:pt x="8630" y="10058"/>
                </a:cubicBezTo>
                <a:lnTo>
                  <a:pt x="8715" y="10058"/>
                </a:lnTo>
                <a:lnTo>
                  <a:pt x="17091" y="5235"/>
                </a:lnTo>
                <a:cubicBezTo>
                  <a:pt x="17218" y="5151"/>
                  <a:pt x="17218" y="4897"/>
                  <a:pt x="17091" y="4855"/>
                </a:cubicBezTo>
                <a:lnTo>
                  <a:pt x="8715" y="32"/>
                </a:lnTo>
                <a:cubicBezTo>
                  <a:pt x="8694" y="11"/>
                  <a:pt x="8662" y="1"/>
                  <a:pt x="8625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"/>
          <p:cNvSpPr/>
          <p:nvPr/>
        </p:nvSpPr>
        <p:spPr>
          <a:xfrm flipH="1">
            <a:off x="8064725" y="4196863"/>
            <a:ext cx="1106006" cy="650429"/>
          </a:xfrm>
          <a:custGeom>
            <a:rect b="b" l="l" r="r" t="t"/>
            <a:pathLst>
              <a:path extrusionOk="0" h="10101" w="17176">
                <a:moveTo>
                  <a:pt x="8588" y="456"/>
                </a:moveTo>
                <a:lnTo>
                  <a:pt x="16498" y="5024"/>
                </a:lnTo>
                <a:lnTo>
                  <a:pt x="8588" y="9593"/>
                </a:lnTo>
                <a:lnTo>
                  <a:pt x="635" y="5024"/>
                </a:lnTo>
                <a:lnTo>
                  <a:pt x="8588" y="456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8" y="4855"/>
                </a:lnTo>
                <a:cubicBezTo>
                  <a:pt x="43" y="4897"/>
                  <a:pt x="1" y="4940"/>
                  <a:pt x="1" y="5024"/>
                </a:cubicBezTo>
                <a:cubicBezTo>
                  <a:pt x="1" y="5109"/>
                  <a:pt x="43" y="5193"/>
                  <a:pt x="128" y="5236"/>
                </a:cubicBezTo>
                <a:lnTo>
                  <a:pt x="8461" y="10058"/>
                </a:lnTo>
                <a:cubicBezTo>
                  <a:pt x="8503" y="10058"/>
                  <a:pt x="8546" y="10100"/>
                  <a:pt x="8588" y="10100"/>
                </a:cubicBezTo>
                <a:cubicBezTo>
                  <a:pt x="8630" y="10058"/>
                  <a:pt x="8673" y="10058"/>
                  <a:pt x="8673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75" y="5024"/>
                </a:cubicBezTo>
                <a:cubicBezTo>
                  <a:pt x="17133" y="4940"/>
                  <a:pt x="17091" y="4897"/>
                  <a:pt x="17048" y="4855"/>
                </a:cubicBezTo>
                <a:lnTo>
                  <a:pt x="8673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"/>
          <p:cNvSpPr/>
          <p:nvPr/>
        </p:nvSpPr>
        <p:spPr>
          <a:xfrm flipH="1">
            <a:off x="8064725" y="4196863"/>
            <a:ext cx="569358" cy="960929"/>
          </a:xfrm>
          <a:custGeom>
            <a:rect b="b" l="l" r="r" t="t"/>
            <a:pathLst>
              <a:path extrusionOk="0" h="14923" w="8842">
                <a:moveTo>
                  <a:pt x="465" y="582"/>
                </a:moveTo>
                <a:lnTo>
                  <a:pt x="8418" y="5151"/>
                </a:lnTo>
                <a:lnTo>
                  <a:pt x="8418" y="14288"/>
                </a:lnTo>
                <a:lnTo>
                  <a:pt x="465" y="9720"/>
                </a:lnTo>
                <a:lnTo>
                  <a:pt x="465" y="582"/>
                </a:lnTo>
                <a:close/>
                <a:moveTo>
                  <a:pt x="249" y="1"/>
                </a:moveTo>
                <a:cubicBezTo>
                  <a:pt x="212" y="1"/>
                  <a:pt x="169" y="11"/>
                  <a:pt x="127" y="33"/>
                </a:cubicBezTo>
                <a:cubicBezTo>
                  <a:pt x="85" y="75"/>
                  <a:pt x="42" y="117"/>
                  <a:pt x="42" y="202"/>
                </a:cubicBezTo>
                <a:lnTo>
                  <a:pt x="42" y="9847"/>
                </a:lnTo>
                <a:cubicBezTo>
                  <a:pt x="0" y="9931"/>
                  <a:pt x="42" y="10016"/>
                  <a:pt x="127" y="10058"/>
                </a:cubicBezTo>
                <a:lnTo>
                  <a:pt x="8503" y="14880"/>
                </a:lnTo>
                <a:cubicBezTo>
                  <a:pt x="8503" y="14880"/>
                  <a:pt x="8545" y="14880"/>
                  <a:pt x="8587" y="14923"/>
                </a:cubicBezTo>
                <a:cubicBezTo>
                  <a:pt x="8630" y="14880"/>
                  <a:pt x="8672" y="14880"/>
                  <a:pt x="8714" y="14880"/>
                </a:cubicBezTo>
                <a:cubicBezTo>
                  <a:pt x="8799" y="14838"/>
                  <a:pt x="8841" y="14754"/>
                  <a:pt x="8841" y="14669"/>
                </a:cubicBezTo>
                <a:lnTo>
                  <a:pt x="8841" y="5024"/>
                </a:lnTo>
                <a:cubicBezTo>
                  <a:pt x="8799" y="4940"/>
                  <a:pt x="8757" y="4897"/>
                  <a:pt x="8714" y="4855"/>
                </a:cubicBezTo>
                <a:lnTo>
                  <a:pt x="339" y="33"/>
                </a:lnTo>
                <a:cubicBezTo>
                  <a:pt x="317" y="11"/>
                  <a:pt x="286" y="1"/>
                  <a:pt x="2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"/>
          <p:cNvSpPr/>
          <p:nvPr/>
        </p:nvSpPr>
        <p:spPr>
          <a:xfrm flipH="1">
            <a:off x="8604076" y="4196863"/>
            <a:ext cx="566654" cy="960929"/>
          </a:xfrm>
          <a:custGeom>
            <a:rect b="b" l="l" r="r" t="t"/>
            <a:pathLst>
              <a:path extrusionOk="0" h="14923" w="8800">
                <a:moveTo>
                  <a:pt x="8376" y="582"/>
                </a:moveTo>
                <a:lnTo>
                  <a:pt x="8376" y="9720"/>
                </a:lnTo>
                <a:lnTo>
                  <a:pt x="466" y="14288"/>
                </a:lnTo>
                <a:lnTo>
                  <a:pt x="466" y="5151"/>
                </a:lnTo>
                <a:lnTo>
                  <a:pt x="8376" y="582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8" y="4855"/>
                </a:lnTo>
                <a:cubicBezTo>
                  <a:pt x="43" y="4897"/>
                  <a:pt x="1" y="4940"/>
                  <a:pt x="1" y="5024"/>
                </a:cubicBezTo>
                <a:lnTo>
                  <a:pt x="1" y="14669"/>
                </a:lnTo>
                <a:cubicBezTo>
                  <a:pt x="1" y="14754"/>
                  <a:pt x="43" y="14838"/>
                  <a:pt x="128" y="14880"/>
                </a:cubicBezTo>
                <a:cubicBezTo>
                  <a:pt x="128" y="14880"/>
                  <a:pt x="170" y="14923"/>
                  <a:pt x="212" y="14923"/>
                </a:cubicBezTo>
                <a:cubicBezTo>
                  <a:pt x="254" y="14880"/>
                  <a:pt x="297" y="14880"/>
                  <a:pt x="339" y="14880"/>
                </a:cubicBezTo>
                <a:lnTo>
                  <a:pt x="8673" y="10058"/>
                </a:lnTo>
                <a:cubicBezTo>
                  <a:pt x="8757" y="10016"/>
                  <a:pt x="8799" y="9931"/>
                  <a:pt x="8799" y="9847"/>
                </a:cubicBezTo>
                <a:lnTo>
                  <a:pt x="8799" y="202"/>
                </a:lnTo>
                <a:cubicBezTo>
                  <a:pt x="8799" y="117"/>
                  <a:pt x="8757" y="75"/>
                  <a:pt x="8673" y="33"/>
                </a:cubicBez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/>
          <p:nvPr/>
        </p:nvSpPr>
        <p:spPr>
          <a:xfrm flipH="1">
            <a:off x="8081080" y="4830871"/>
            <a:ext cx="1075999" cy="621130"/>
          </a:xfrm>
          <a:custGeom>
            <a:rect b="b" l="l" r="r" t="t"/>
            <a:pathLst>
              <a:path extrusionOk="0" h="9646" w="16710">
                <a:moveTo>
                  <a:pt x="8376" y="9645"/>
                </a:moveTo>
                <a:lnTo>
                  <a:pt x="16709" y="4823"/>
                </a:lnTo>
                <a:lnTo>
                  <a:pt x="8376" y="1"/>
                </a:lnTo>
                <a:lnTo>
                  <a:pt x="0" y="482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"/>
          <p:cNvSpPr/>
          <p:nvPr/>
        </p:nvSpPr>
        <p:spPr>
          <a:xfrm flipH="1">
            <a:off x="8064725" y="4817928"/>
            <a:ext cx="1108710" cy="647660"/>
          </a:xfrm>
          <a:custGeom>
            <a:rect b="b" l="l" r="r" t="t"/>
            <a:pathLst>
              <a:path extrusionOk="0" h="10058" w="17218">
                <a:moveTo>
                  <a:pt x="8630" y="455"/>
                </a:moveTo>
                <a:lnTo>
                  <a:pt x="16540" y="5024"/>
                </a:lnTo>
                <a:lnTo>
                  <a:pt x="8630" y="9593"/>
                </a:lnTo>
                <a:lnTo>
                  <a:pt x="677" y="5024"/>
                </a:lnTo>
                <a:lnTo>
                  <a:pt x="8630" y="455"/>
                </a:lnTo>
                <a:close/>
                <a:moveTo>
                  <a:pt x="8625" y="1"/>
                </a:moveTo>
                <a:cubicBezTo>
                  <a:pt x="8588" y="1"/>
                  <a:pt x="8545" y="11"/>
                  <a:pt x="8503" y="32"/>
                </a:cubicBezTo>
                <a:lnTo>
                  <a:pt x="170" y="4812"/>
                </a:lnTo>
                <a:cubicBezTo>
                  <a:pt x="0" y="4897"/>
                  <a:pt x="0" y="5109"/>
                  <a:pt x="170" y="5193"/>
                </a:cubicBezTo>
                <a:lnTo>
                  <a:pt x="8503" y="10016"/>
                </a:lnTo>
                <a:cubicBezTo>
                  <a:pt x="8545" y="10058"/>
                  <a:pt x="8588" y="10058"/>
                  <a:pt x="8630" y="10058"/>
                </a:cubicBezTo>
                <a:lnTo>
                  <a:pt x="8715" y="10058"/>
                </a:lnTo>
                <a:lnTo>
                  <a:pt x="17090" y="5235"/>
                </a:lnTo>
                <a:cubicBezTo>
                  <a:pt x="17217" y="5151"/>
                  <a:pt x="17217" y="4897"/>
                  <a:pt x="17090" y="4855"/>
                </a:cubicBezTo>
                <a:lnTo>
                  <a:pt x="8715" y="32"/>
                </a:lnTo>
                <a:cubicBezTo>
                  <a:pt x="8693" y="11"/>
                  <a:pt x="8662" y="1"/>
                  <a:pt x="86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 flipH="1">
            <a:off x="0" y="4196379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5"/>
          <p:cNvSpPr txBox="1"/>
          <p:nvPr>
            <p:ph type="title"/>
          </p:nvPr>
        </p:nvSpPr>
        <p:spPr>
          <a:xfrm>
            <a:off x="1616412" y="2682296"/>
            <a:ext cx="2058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25" name="Google Shape;225;p5"/>
          <p:cNvSpPr txBox="1"/>
          <p:nvPr>
            <p:ph idx="2" type="title"/>
          </p:nvPr>
        </p:nvSpPr>
        <p:spPr>
          <a:xfrm>
            <a:off x="5478188" y="2682296"/>
            <a:ext cx="2058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26" name="Google Shape;226;p5"/>
          <p:cNvSpPr txBox="1"/>
          <p:nvPr>
            <p:ph idx="1" type="subTitle"/>
          </p:nvPr>
        </p:nvSpPr>
        <p:spPr>
          <a:xfrm>
            <a:off x="1281750" y="3084600"/>
            <a:ext cx="27279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5"/>
          <p:cNvSpPr txBox="1"/>
          <p:nvPr>
            <p:ph idx="3" type="subTitle"/>
          </p:nvPr>
        </p:nvSpPr>
        <p:spPr>
          <a:xfrm>
            <a:off x="5143552" y="3084600"/>
            <a:ext cx="27279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8" name="Google Shape;228;p5"/>
          <p:cNvSpPr txBox="1"/>
          <p:nvPr>
            <p:ph idx="4" type="title"/>
          </p:nvPr>
        </p:nvSpPr>
        <p:spPr>
          <a:xfrm>
            <a:off x="2778475" y="594132"/>
            <a:ext cx="3587100" cy="60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cxnSp>
        <p:nvCxnSpPr>
          <p:cNvPr id="229" name="Google Shape;229;p5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5"/>
          <p:cNvSpPr/>
          <p:nvPr/>
        </p:nvSpPr>
        <p:spPr>
          <a:xfrm>
            <a:off x="8054775" y="38165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5"/>
          <p:cNvSpPr/>
          <p:nvPr/>
        </p:nvSpPr>
        <p:spPr>
          <a:xfrm rot="5400000">
            <a:off x="7622925" y="-597422"/>
            <a:ext cx="1982400" cy="1106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/>
          <p:nvPr>
            <p:ph type="title"/>
          </p:nvPr>
        </p:nvSpPr>
        <p:spPr>
          <a:xfrm>
            <a:off x="599025" y="624336"/>
            <a:ext cx="794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34" name="Google Shape;234;p6"/>
          <p:cNvSpPr/>
          <p:nvPr/>
        </p:nvSpPr>
        <p:spPr>
          <a:xfrm rot="-5400000">
            <a:off x="7243800" y="-832689"/>
            <a:ext cx="1982400" cy="1106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-559350" y="711838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6"/>
          <p:cNvSpPr/>
          <p:nvPr/>
        </p:nvSpPr>
        <p:spPr>
          <a:xfrm flipH="1">
            <a:off x="4572006" y="4819675"/>
            <a:ext cx="1108710" cy="647660"/>
          </a:xfrm>
          <a:custGeom>
            <a:rect b="b" l="l" r="r" t="t"/>
            <a:pathLst>
              <a:path extrusionOk="0" h="10058" w="17218">
                <a:moveTo>
                  <a:pt x="8630" y="455"/>
                </a:moveTo>
                <a:lnTo>
                  <a:pt x="16541" y="5024"/>
                </a:lnTo>
                <a:lnTo>
                  <a:pt x="8630" y="9593"/>
                </a:lnTo>
                <a:lnTo>
                  <a:pt x="677" y="5024"/>
                </a:lnTo>
                <a:lnTo>
                  <a:pt x="8630" y="455"/>
                </a:lnTo>
                <a:close/>
                <a:moveTo>
                  <a:pt x="8625" y="1"/>
                </a:moveTo>
                <a:cubicBezTo>
                  <a:pt x="8588" y="1"/>
                  <a:pt x="8546" y="11"/>
                  <a:pt x="8503" y="32"/>
                </a:cubicBezTo>
                <a:lnTo>
                  <a:pt x="170" y="4812"/>
                </a:lnTo>
                <a:cubicBezTo>
                  <a:pt x="1" y="4897"/>
                  <a:pt x="1" y="5109"/>
                  <a:pt x="170" y="5193"/>
                </a:cubicBezTo>
                <a:lnTo>
                  <a:pt x="8503" y="10016"/>
                </a:lnTo>
                <a:cubicBezTo>
                  <a:pt x="8546" y="10058"/>
                  <a:pt x="8588" y="10058"/>
                  <a:pt x="8630" y="10058"/>
                </a:cubicBezTo>
                <a:lnTo>
                  <a:pt x="8715" y="10058"/>
                </a:lnTo>
                <a:lnTo>
                  <a:pt x="17091" y="5235"/>
                </a:lnTo>
                <a:cubicBezTo>
                  <a:pt x="17218" y="5151"/>
                  <a:pt x="17218" y="4897"/>
                  <a:pt x="17091" y="4855"/>
                </a:cubicBezTo>
                <a:lnTo>
                  <a:pt x="8715" y="32"/>
                </a:lnTo>
                <a:cubicBezTo>
                  <a:pt x="8694" y="11"/>
                  <a:pt x="8662" y="1"/>
                  <a:pt x="86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"/>
          <p:cNvSpPr txBox="1"/>
          <p:nvPr>
            <p:ph type="title"/>
          </p:nvPr>
        </p:nvSpPr>
        <p:spPr>
          <a:xfrm>
            <a:off x="5377848" y="2418678"/>
            <a:ext cx="2646300" cy="100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7"/>
          <p:cNvSpPr txBox="1"/>
          <p:nvPr>
            <p:ph idx="1" type="body"/>
          </p:nvPr>
        </p:nvSpPr>
        <p:spPr>
          <a:xfrm>
            <a:off x="5377859" y="3540634"/>
            <a:ext cx="26463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240" name="Google Shape;240;p7"/>
          <p:cNvGrpSpPr/>
          <p:nvPr/>
        </p:nvGrpSpPr>
        <p:grpSpPr>
          <a:xfrm flipH="1">
            <a:off x="4928835" y="-627697"/>
            <a:ext cx="4768059" cy="2183792"/>
            <a:chOff x="-555615" y="-627697"/>
            <a:chExt cx="4768059" cy="2183792"/>
          </a:xfrm>
        </p:grpSpPr>
        <p:sp>
          <p:nvSpPr>
            <p:cNvPr id="241" name="Google Shape;241;p7"/>
            <p:cNvSpPr/>
            <p:nvPr/>
          </p:nvSpPr>
          <p:spPr>
            <a:xfrm flipH="1" rot="10800000">
              <a:off x="1571997" y="-5313"/>
              <a:ext cx="1057492" cy="610447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6"/>
                  </a:lnTo>
                  <a:lnTo>
                    <a:pt x="0" y="4823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 flipH="1" rot="10800000">
              <a:off x="1555922" y="313979"/>
              <a:ext cx="1089641" cy="639242"/>
            </a:xfrm>
            <a:custGeom>
              <a:rect b="b" l="l" r="r" t="t"/>
              <a:pathLst>
                <a:path extrusionOk="0" h="10101" w="17218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flipH="1" rot="10800000">
              <a:off x="517217" y="598908"/>
              <a:ext cx="1057492" cy="610384"/>
            </a:xfrm>
            <a:custGeom>
              <a:rect b="b" l="l" r="r" t="t"/>
              <a:pathLst>
                <a:path extrusionOk="0" h="9645" w="16710">
                  <a:moveTo>
                    <a:pt x="8376" y="0"/>
                  </a:moveTo>
                  <a:lnTo>
                    <a:pt x="16710" y="4823"/>
                  </a:lnTo>
                  <a:lnTo>
                    <a:pt x="8376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 flipH="1" rot="10800000">
              <a:off x="501143" y="585491"/>
              <a:ext cx="1092299" cy="637217"/>
            </a:xfrm>
            <a:custGeom>
              <a:rect b="b" l="l" r="r" t="t"/>
              <a:pathLst>
                <a:path extrusionOk="0" h="10069" w="17260">
                  <a:moveTo>
                    <a:pt x="8630" y="466"/>
                  </a:moveTo>
                  <a:lnTo>
                    <a:pt x="16541" y="5035"/>
                  </a:lnTo>
                  <a:lnTo>
                    <a:pt x="8630" y="9603"/>
                  </a:lnTo>
                  <a:lnTo>
                    <a:pt x="677" y="5035"/>
                  </a:lnTo>
                  <a:lnTo>
                    <a:pt x="8630" y="466"/>
                  </a:lnTo>
                  <a:close/>
                  <a:moveTo>
                    <a:pt x="8546" y="1"/>
                  </a:moveTo>
                  <a:lnTo>
                    <a:pt x="170" y="4823"/>
                  </a:lnTo>
                  <a:cubicBezTo>
                    <a:pt x="1" y="4950"/>
                    <a:pt x="1" y="5119"/>
                    <a:pt x="170" y="5204"/>
                  </a:cubicBezTo>
                  <a:lnTo>
                    <a:pt x="8503" y="10068"/>
                  </a:lnTo>
                  <a:lnTo>
                    <a:pt x="8757" y="10068"/>
                  </a:lnTo>
                  <a:lnTo>
                    <a:pt x="17091" y="5246"/>
                  </a:lnTo>
                  <a:cubicBezTo>
                    <a:pt x="17260" y="5161"/>
                    <a:pt x="17260" y="4908"/>
                    <a:pt x="17091" y="4865"/>
                  </a:cubicBezTo>
                  <a:lnTo>
                    <a:pt x="8757" y="1"/>
                  </a:ln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 flipH="1" rot="10800000">
              <a:off x="1033876" y="-24892"/>
              <a:ext cx="556908" cy="944402"/>
            </a:xfrm>
            <a:custGeom>
              <a:rect b="b" l="l" r="r" t="t"/>
              <a:pathLst>
                <a:path extrusionOk="0" h="14923" w="8800">
                  <a:moveTo>
                    <a:pt x="8334" y="624"/>
                  </a:moveTo>
                  <a:lnTo>
                    <a:pt x="8334" y="9761"/>
                  </a:lnTo>
                  <a:lnTo>
                    <a:pt x="424" y="14330"/>
                  </a:lnTo>
                  <a:lnTo>
                    <a:pt x="424" y="5193"/>
                  </a:lnTo>
                  <a:lnTo>
                    <a:pt x="8334" y="624"/>
                  </a:lnTo>
                  <a:close/>
                  <a:moveTo>
                    <a:pt x="8583" y="0"/>
                  </a:moveTo>
                  <a:cubicBezTo>
                    <a:pt x="8546" y="0"/>
                    <a:pt x="8503" y="11"/>
                    <a:pt x="8461" y="32"/>
                  </a:cubicBezTo>
                  <a:lnTo>
                    <a:pt x="128" y="4854"/>
                  </a:lnTo>
                  <a:cubicBezTo>
                    <a:pt x="43" y="4897"/>
                    <a:pt x="1" y="4981"/>
                    <a:pt x="1" y="5066"/>
                  </a:cubicBezTo>
                  <a:lnTo>
                    <a:pt x="1" y="14711"/>
                  </a:lnTo>
                  <a:cubicBezTo>
                    <a:pt x="1" y="14795"/>
                    <a:pt x="43" y="14880"/>
                    <a:pt x="128" y="14922"/>
                  </a:cubicBezTo>
                  <a:lnTo>
                    <a:pt x="297" y="14922"/>
                  </a:lnTo>
                  <a:lnTo>
                    <a:pt x="8673" y="10100"/>
                  </a:lnTo>
                  <a:cubicBezTo>
                    <a:pt x="8757" y="10058"/>
                    <a:pt x="8799" y="9973"/>
                    <a:pt x="8799" y="9888"/>
                  </a:cubicBezTo>
                  <a:lnTo>
                    <a:pt x="8799" y="201"/>
                  </a:lnTo>
                  <a:cubicBezTo>
                    <a:pt x="8799" y="159"/>
                    <a:pt x="8757" y="74"/>
                    <a:pt x="8673" y="32"/>
                  </a:cubicBezTo>
                  <a:cubicBezTo>
                    <a:pt x="8651" y="11"/>
                    <a:pt x="8620" y="0"/>
                    <a:pt x="8583" y="0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 flipH="1" rot="10800000">
              <a:off x="503801" y="-24892"/>
              <a:ext cx="556908" cy="941744"/>
            </a:xfrm>
            <a:custGeom>
              <a:rect b="b" l="l" r="r" t="t"/>
              <a:pathLst>
                <a:path extrusionOk="0" h="14881" w="8800">
                  <a:moveTo>
                    <a:pt x="424" y="582"/>
                  </a:moveTo>
                  <a:lnTo>
                    <a:pt x="8377" y="5151"/>
                  </a:lnTo>
                  <a:lnTo>
                    <a:pt x="8377" y="14288"/>
                  </a:lnTo>
                  <a:lnTo>
                    <a:pt x="424" y="9719"/>
                  </a:lnTo>
                  <a:lnTo>
                    <a:pt x="424" y="582"/>
                  </a:lnTo>
                  <a:close/>
                  <a:moveTo>
                    <a:pt x="233" y="1"/>
                  </a:moveTo>
                  <a:cubicBezTo>
                    <a:pt x="191" y="1"/>
                    <a:pt x="149" y="11"/>
                    <a:pt x="128" y="32"/>
                  </a:cubicBezTo>
                  <a:cubicBezTo>
                    <a:pt x="43" y="32"/>
                    <a:pt x="1" y="117"/>
                    <a:pt x="1" y="202"/>
                  </a:cubicBezTo>
                  <a:lnTo>
                    <a:pt x="1" y="9846"/>
                  </a:lnTo>
                  <a:cubicBezTo>
                    <a:pt x="1" y="9931"/>
                    <a:pt x="43" y="9973"/>
                    <a:pt x="128" y="10058"/>
                  </a:cubicBezTo>
                  <a:lnTo>
                    <a:pt x="8504" y="14880"/>
                  </a:lnTo>
                  <a:lnTo>
                    <a:pt x="8588" y="14880"/>
                  </a:lnTo>
                  <a:cubicBezTo>
                    <a:pt x="8630" y="14880"/>
                    <a:pt x="8673" y="14880"/>
                    <a:pt x="8673" y="14838"/>
                  </a:cubicBezTo>
                  <a:cubicBezTo>
                    <a:pt x="8757" y="14796"/>
                    <a:pt x="8800" y="14711"/>
                    <a:pt x="8800" y="14669"/>
                  </a:cubicBezTo>
                  <a:lnTo>
                    <a:pt x="8800" y="5024"/>
                  </a:lnTo>
                  <a:cubicBezTo>
                    <a:pt x="8800" y="4939"/>
                    <a:pt x="8757" y="4855"/>
                    <a:pt x="8673" y="4812"/>
                  </a:cubicBezTo>
                  <a:lnTo>
                    <a:pt x="339" y="32"/>
                  </a:lnTo>
                  <a:cubicBezTo>
                    <a:pt x="318" y="11"/>
                    <a:pt x="276" y="1"/>
                    <a:pt x="23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 flipH="1" rot="10800000">
              <a:off x="-539541" y="-3960"/>
              <a:ext cx="1057492" cy="610447"/>
            </a:xfrm>
            <a:custGeom>
              <a:rect b="b" l="l" r="r" t="t"/>
              <a:pathLst>
                <a:path extrusionOk="0" h="9646" w="16710">
                  <a:moveTo>
                    <a:pt x="8334" y="1"/>
                  </a:moveTo>
                  <a:lnTo>
                    <a:pt x="16710" y="4823"/>
                  </a:lnTo>
                  <a:lnTo>
                    <a:pt x="8334" y="9645"/>
                  </a:lnTo>
                  <a:lnTo>
                    <a:pt x="0" y="4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 flipH="1" rot="10800000">
              <a:off x="-555615" y="-17313"/>
              <a:ext cx="1089641" cy="636521"/>
            </a:xfrm>
            <a:custGeom>
              <a:rect b="b" l="l" r="r" t="t"/>
              <a:pathLst>
                <a:path extrusionOk="0" h="10058" w="17218">
                  <a:moveTo>
                    <a:pt x="8588" y="455"/>
                  </a:moveTo>
                  <a:lnTo>
                    <a:pt x="16541" y="5024"/>
                  </a:lnTo>
                  <a:lnTo>
                    <a:pt x="8588" y="9593"/>
                  </a:lnTo>
                  <a:lnTo>
                    <a:pt x="677" y="5024"/>
                  </a:lnTo>
                  <a:lnTo>
                    <a:pt x="8588" y="455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058"/>
                  </a:lnTo>
                  <a:lnTo>
                    <a:pt x="8588" y="10058"/>
                  </a:lnTo>
                  <a:cubicBezTo>
                    <a:pt x="8630" y="10058"/>
                    <a:pt x="8673" y="10058"/>
                    <a:pt x="8715" y="10016"/>
                  </a:cubicBezTo>
                  <a:lnTo>
                    <a:pt x="17048" y="5193"/>
                  </a:lnTo>
                  <a:cubicBezTo>
                    <a:pt x="17218" y="5109"/>
                    <a:pt x="17218" y="4897"/>
                    <a:pt x="17048" y="4812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 flipH="1" rot="10800000">
              <a:off x="-25540" y="-627697"/>
              <a:ext cx="556908" cy="944402"/>
            </a:xfrm>
            <a:custGeom>
              <a:rect b="b" l="l" r="r" t="t"/>
              <a:pathLst>
                <a:path extrusionOk="0" h="14923" w="8800">
                  <a:moveTo>
                    <a:pt x="8376" y="625"/>
                  </a:moveTo>
                  <a:lnTo>
                    <a:pt x="8376" y="9762"/>
                  </a:lnTo>
                  <a:lnTo>
                    <a:pt x="466" y="14330"/>
                  </a:lnTo>
                  <a:lnTo>
                    <a:pt x="466" y="5193"/>
                  </a:lnTo>
                  <a:lnTo>
                    <a:pt x="8376" y="625"/>
                  </a:lnTo>
                  <a:close/>
                  <a:moveTo>
                    <a:pt x="8582" y="1"/>
                  </a:moveTo>
                  <a:cubicBezTo>
                    <a:pt x="8545" y="1"/>
                    <a:pt x="8503" y="11"/>
                    <a:pt x="8461" y="32"/>
                  </a:cubicBezTo>
                  <a:lnTo>
                    <a:pt x="127" y="4897"/>
                  </a:lnTo>
                  <a:cubicBezTo>
                    <a:pt x="43" y="4897"/>
                    <a:pt x="0" y="4982"/>
                    <a:pt x="0" y="5066"/>
                  </a:cubicBezTo>
                  <a:lnTo>
                    <a:pt x="0" y="14711"/>
                  </a:lnTo>
                  <a:cubicBezTo>
                    <a:pt x="0" y="14796"/>
                    <a:pt x="43" y="14880"/>
                    <a:pt x="127" y="14923"/>
                  </a:cubicBezTo>
                  <a:lnTo>
                    <a:pt x="212" y="14923"/>
                  </a:lnTo>
                  <a:cubicBezTo>
                    <a:pt x="254" y="14923"/>
                    <a:pt x="297" y="14923"/>
                    <a:pt x="339" y="14880"/>
                  </a:cubicBezTo>
                  <a:lnTo>
                    <a:pt x="8672" y="10058"/>
                  </a:lnTo>
                  <a:cubicBezTo>
                    <a:pt x="8757" y="10016"/>
                    <a:pt x="8799" y="9931"/>
                    <a:pt x="8799" y="9889"/>
                  </a:cubicBezTo>
                  <a:lnTo>
                    <a:pt x="8799" y="244"/>
                  </a:lnTo>
                  <a:cubicBezTo>
                    <a:pt x="8799" y="159"/>
                    <a:pt x="8757" y="75"/>
                    <a:pt x="8672" y="32"/>
                  </a:cubicBezTo>
                  <a:cubicBezTo>
                    <a:pt x="8651" y="11"/>
                    <a:pt x="8619" y="1"/>
                    <a:pt x="8582" y="1"/>
                  </a:cubicBezTo>
                  <a:close/>
                </a:path>
              </a:pathLst>
            </a:custGeom>
            <a:solidFill>
              <a:srgbClr val="FDBC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 flipH="1" rot="10800000">
              <a:off x="2624019" y="931248"/>
              <a:ext cx="1057492" cy="610447"/>
            </a:xfrm>
            <a:custGeom>
              <a:rect b="b" l="l" r="r" t="t"/>
              <a:pathLst>
                <a:path extrusionOk="0" h="9646" w="1671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 flipH="1" rot="10800000">
              <a:off x="1571997" y="931248"/>
              <a:ext cx="1057492" cy="610447"/>
            </a:xfrm>
            <a:custGeom>
              <a:rect b="b" l="l" r="r" t="t"/>
              <a:pathLst>
                <a:path extrusionOk="0" h="9646" w="16710">
                  <a:moveTo>
                    <a:pt x="8334" y="9645"/>
                  </a:moveTo>
                  <a:lnTo>
                    <a:pt x="0" y="4823"/>
                  </a:lnTo>
                  <a:lnTo>
                    <a:pt x="8334" y="0"/>
                  </a:lnTo>
                  <a:lnTo>
                    <a:pt x="16710" y="4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 flipH="1" rot="10800000">
              <a:off x="501143" y="-24892"/>
              <a:ext cx="1092299" cy="639242"/>
            </a:xfrm>
            <a:custGeom>
              <a:rect b="b" l="l" r="r" t="t"/>
              <a:pathLst>
                <a:path extrusionOk="0" h="10101" w="17260">
                  <a:moveTo>
                    <a:pt x="8630" y="498"/>
                  </a:moveTo>
                  <a:lnTo>
                    <a:pt x="16541" y="5066"/>
                  </a:lnTo>
                  <a:lnTo>
                    <a:pt x="8630" y="9635"/>
                  </a:lnTo>
                  <a:lnTo>
                    <a:pt x="677" y="5066"/>
                  </a:lnTo>
                  <a:lnTo>
                    <a:pt x="8630" y="498"/>
                  </a:lnTo>
                  <a:close/>
                  <a:moveTo>
                    <a:pt x="8635" y="1"/>
                  </a:moveTo>
                  <a:cubicBezTo>
                    <a:pt x="8598" y="1"/>
                    <a:pt x="8567" y="11"/>
                    <a:pt x="8546" y="32"/>
                  </a:cubicBezTo>
                  <a:lnTo>
                    <a:pt x="170" y="4855"/>
                  </a:lnTo>
                  <a:cubicBezTo>
                    <a:pt x="1" y="4939"/>
                    <a:pt x="1" y="5151"/>
                    <a:pt x="170" y="5278"/>
                  </a:cubicBezTo>
                  <a:lnTo>
                    <a:pt x="8546" y="10100"/>
                  </a:lnTo>
                  <a:lnTo>
                    <a:pt x="8715" y="10100"/>
                  </a:lnTo>
                  <a:lnTo>
                    <a:pt x="17091" y="5236"/>
                  </a:lnTo>
                  <a:cubicBezTo>
                    <a:pt x="17260" y="5151"/>
                    <a:pt x="17260" y="4939"/>
                    <a:pt x="17091" y="4855"/>
                  </a:cubicBezTo>
                  <a:lnTo>
                    <a:pt x="8757" y="32"/>
                  </a:lnTo>
                  <a:cubicBezTo>
                    <a:pt x="8715" y="11"/>
                    <a:pt x="8672" y="1"/>
                    <a:pt x="8635" y="1"/>
                  </a:cubicBezTo>
                  <a:close/>
                </a:path>
              </a:pathLst>
            </a:custGeom>
            <a:solidFill>
              <a:srgbClr val="1A1B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 flipH="1" rot="10800000">
              <a:off x="3122803" y="916854"/>
              <a:ext cx="1089641" cy="639242"/>
            </a:xfrm>
            <a:custGeom>
              <a:rect b="b" l="l" r="r" t="t"/>
              <a:pathLst>
                <a:path extrusionOk="0" h="10101" w="17218">
                  <a:moveTo>
                    <a:pt x="8588" y="498"/>
                  </a:moveTo>
                  <a:lnTo>
                    <a:pt x="16541" y="5066"/>
                  </a:lnTo>
                  <a:lnTo>
                    <a:pt x="8588" y="9635"/>
                  </a:lnTo>
                  <a:lnTo>
                    <a:pt x="677" y="5066"/>
                  </a:lnTo>
                  <a:lnTo>
                    <a:pt x="8588" y="498"/>
                  </a:lnTo>
                  <a:close/>
                  <a:moveTo>
                    <a:pt x="8593" y="1"/>
                  </a:moveTo>
                  <a:cubicBezTo>
                    <a:pt x="8556" y="1"/>
                    <a:pt x="8524" y="11"/>
                    <a:pt x="8503" y="32"/>
                  </a:cubicBezTo>
                  <a:lnTo>
                    <a:pt x="128" y="4855"/>
                  </a:lnTo>
                  <a:cubicBezTo>
                    <a:pt x="1" y="4939"/>
                    <a:pt x="1" y="5151"/>
                    <a:pt x="128" y="5235"/>
                  </a:cubicBezTo>
                  <a:lnTo>
                    <a:pt x="8503" y="10100"/>
                  </a:lnTo>
                  <a:lnTo>
                    <a:pt x="8715" y="10100"/>
                  </a:lnTo>
                  <a:lnTo>
                    <a:pt x="17048" y="5235"/>
                  </a:lnTo>
                  <a:cubicBezTo>
                    <a:pt x="17218" y="5151"/>
                    <a:pt x="17218" y="4939"/>
                    <a:pt x="17048" y="4855"/>
                  </a:cubicBezTo>
                  <a:lnTo>
                    <a:pt x="8715" y="32"/>
                  </a:lnTo>
                  <a:cubicBezTo>
                    <a:pt x="8673" y="11"/>
                    <a:pt x="8630" y="1"/>
                    <a:pt x="85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"/>
          <p:cNvSpPr txBox="1"/>
          <p:nvPr>
            <p:ph type="title"/>
          </p:nvPr>
        </p:nvSpPr>
        <p:spPr>
          <a:xfrm>
            <a:off x="620331" y="1948500"/>
            <a:ext cx="1957200" cy="12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6" name="Google Shape;256;p8"/>
          <p:cNvSpPr/>
          <p:nvPr/>
        </p:nvSpPr>
        <p:spPr>
          <a:xfrm>
            <a:off x="-4455113" y="-1"/>
            <a:ext cx="8910232" cy="5143488"/>
          </a:xfrm>
          <a:custGeom>
            <a:rect b="b" l="l" r="r" t="t"/>
            <a:pathLst>
              <a:path extrusionOk="0" h="9646" w="16710">
                <a:moveTo>
                  <a:pt x="16710" y="4823"/>
                </a:moveTo>
                <a:lnTo>
                  <a:pt x="8334" y="9645"/>
                </a:lnTo>
                <a:lnTo>
                  <a:pt x="1" y="4823"/>
                </a:lnTo>
                <a:lnTo>
                  <a:pt x="83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/>
          <p:nvPr>
            <p:ph idx="1" type="subTitle"/>
          </p:nvPr>
        </p:nvSpPr>
        <p:spPr>
          <a:xfrm>
            <a:off x="616264" y="1493625"/>
            <a:ext cx="31536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9" name="Google Shape;259;p9"/>
          <p:cNvSpPr txBox="1"/>
          <p:nvPr>
            <p:ph type="title"/>
          </p:nvPr>
        </p:nvSpPr>
        <p:spPr>
          <a:xfrm>
            <a:off x="616239" y="586481"/>
            <a:ext cx="3153600" cy="6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0" name="Google Shape;260;p9"/>
          <p:cNvSpPr/>
          <p:nvPr/>
        </p:nvSpPr>
        <p:spPr>
          <a:xfrm rot="10800000">
            <a:off x="1090798" y="4495110"/>
            <a:ext cx="1129022" cy="665514"/>
          </a:xfrm>
          <a:custGeom>
            <a:rect b="b" l="l" r="r" t="t"/>
            <a:pathLst>
              <a:path extrusionOk="0" h="10100" w="17133">
                <a:moveTo>
                  <a:pt x="8588" y="497"/>
                </a:moveTo>
                <a:lnTo>
                  <a:pt x="16498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7" y="5235"/>
                </a:cubicBezTo>
                <a:lnTo>
                  <a:pt x="8461" y="10057"/>
                </a:lnTo>
                <a:cubicBezTo>
                  <a:pt x="8503" y="10100"/>
                  <a:pt x="8546" y="10100"/>
                  <a:pt x="8588" y="10100"/>
                </a:cubicBezTo>
                <a:cubicBezTo>
                  <a:pt x="8630" y="10100"/>
                  <a:pt x="8630" y="10100"/>
                  <a:pt x="8672" y="10057"/>
                </a:cubicBezTo>
                <a:lnTo>
                  <a:pt x="17048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8" y="4854"/>
                </a:cubicBezTo>
                <a:lnTo>
                  <a:pt x="8672" y="32"/>
                </a:lnTo>
                <a:cubicBezTo>
                  <a:pt x="8651" y="11"/>
                  <a:pt x="8620" y="0"/>
                  <a:pt x="8583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9"/>
          <p:cNvSpPr/>
          <p:nvPr/>
        </p:nvSpPr>
        <p:spPr>
          <a:xfrm rot="10800000">
            <a:off x="538837" y="3859587"/>
            <a:ext cx="579898" cy="983314"/>
          </a:xfrm>
          <a:custGeom>
            <a:rect b="b" l="l" r="r" t="t"/>
            <a:pathLst>
              <a:path extrusionOk="0" h="14923" w="8800">
                <a:moveTo>
                  <a:pt x="424" y="624"/>
                </a:moveTo>
                <a:lnTo>
                  <a:pt x="8377" y="5193"/>
                </a:lnTo>
                <a:lnTo>
                  <a:pt x="8377" y="14330"/>
                </a:lnTo>
                <a:lnTo>
                  <a:pt x="424" y="9762"/>
                </a:lnTo>
                <a:lnTo>
                  <a:pt x="424" y="624"/>
                </a:lnTo>
                <a:close/>
                <a:moveTo>
                  <a:pt x="218" y="0"/>
                </a:moveTo>
                <a:cubicBezTo>
                  <a:pt x="181" y="0"/>
                  <a:pt x="149" y="11"/>
                  <a:pt x="128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9888"/>
                </a:lnTo>
                <a:cubicBezTo>
                  <a:pt x="1" y="9973"/>
                  <a:pt x="43" y="10058"/>
                  <a:pt x="128" y="10100"/>
                </a:cubicBezTo>
                <a:lnTo>
                  <a:pt x="8461" y="14922"/>
                </a:lnTo>
                <a:lnTo>
                  <a:pt x="8588" y="14922"/>
                </a:lnTo>
                <a:cubicBezTo>
                  <a:pt x="8630" y="14922"/>
                  <a:pt x="8673" y="14922"/>
                  <a:pt x="8673" y="14880"/>
                </a:cubicBezTo>
                <a:cubicBezTo>
                  <a:pt x="8757" y="14838"/>
                  <a:pt x="8800" y="14796"/>
                  <a:pt x="8800" y="14711"/>
                </a:cubicBezTo>
                <a:lnTo>
                  <a:pt x="8800" y="5066"/>
                </a:lnTo>
                <a:cubicBezTo>
                  <a:pt x="8800" y="4981"/>
                  <a:pt x="8757" y="4897"/>
                  <a:pt x="8673" y="4855"/>
                </a:cubicBezTo>
                <a:lnTo>
                  <a:pt x="339" y="32"/>
                </a:lnTo>
                <a:cubicBezTo>
                  <a:pt x="297" y="11"/>
                  <a:pt x="255" y="0"/>
                  <a:pt x="218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9"/>
          <p:cNvSpPr/>
          <p:nvPr/>
        </p:nvSpPr>
        <p:spPr>
          <a:xfrm rot="10800000">
            <a:off x="-10355" y="3859587"/>
            <a:ext cx="579898" cy="983314"/>
          </a:xfrm>
          <a:custGeom>
            <a:rect b="b" l="l" r="r" t="t"/>
            <a:pathLst>
              <a:path extrusionOk="0" h="14923" w="8800">
                <a:moveTo>
                  <a:pt x="8376" y="624"/>
                </a:moveTo>
                <a:lnTo>
                  <a:pt x="8376" y="9762"/>
                </a:lnTo>
                <a:lnTo>
                  <a:pt x="466" y="14330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93" y="0"/>
                </a:moveTo>
                <a:cubicBezTo>
                  <a:pt x="8556" y="0"/>
                  <a:pt x="8524" y="11"/>
                  <a:pt x="8503" y="32"/>
                </a:cubicBezTo>
                <a:lnTo>
                  <a:pt x="127" y="4855"/>
                </a:lnTo>
                <a:cubicBezTo>
                  <a:pt x="43" y="4897"/>
                  <a:pt x="0" y="4981"/>
                  <a:pt x="43" y="5066"/>
                </a:cubicBezTo>
                <a:lnTo>
                  <a:pt x="43" y="14711"/>
                </a:lnTo>
                <a:cubicBezTo>
                  <a:pt x="43" y="14796"/>
                  <a:pt x="85" y="14880"/>
                  <a:pt x="127" y="14922"/>
                </a:cubicBezTo>
                <a:lnTo>
                  <a:pt x="254" y="14922"/>
                </a:lnTo>
                <a:cubicBezTo>
                  <a:pt x="296" y="14922"/>
                  <a:pt x="339" y="14922"/>
                  <a:pt x="339" y="14880"/>
                </a:cubicBezTo>
                <a:lnTo>
                  <a:pt x="8715" y="10058"/>
                </a:lnTo>
                <a:cubicBezTo>
                  <a:pt x="8757" y="10015"/>
                  <a:pt x="8799" y="9931"/>
                  <a:pt x="8799" y="9888"/>
                </a:cubicBezTo>
                <a:lnTo>
                  <a:pt x="8799" y="244"/>
                </a:lnTo>
                <a:cubicBezTo>
                  <a:pt x="8799" y="159"/>
                  <a:pt x="8757" y="74"/>
                  <a:pt x="8715" y="32"/>
                </a:cubicBezTo>
                <a:cubicBezTo>
                  <a:pt x="8672" y="11"/>
                  <a:pt x="8630" y="0"/>
                  <a:pt x="859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"/>
          <p:cNvSpPr/>
          <p:nvPr/>
        </p:nvSpPr>
        <p:spPr>
          <a:xfrm rot="10800000">
            <a:off x="3617" y="4509014"/>
            <a:ext cx="1101147" cy="635599"/>
          </a:xfrm>
          <a:custGeom>
            <a:rect b="b" l="l" r="r" t="t"/>
            <a:pathLst>
              <a:path extrusionOk="0" h="9646" w="16710">
                <a:moveTo>
                  <a:pt x="8376" y="0"/>
                </a:moveTo>
                <a:lnTo>
                  <a:pt x="0" y="4823"/>
                </a:lnTo>
                <a:lnTo>
                  <a:pt x="8376" y="9645"/>
                </a:lnTo>
                <a:lnTo>
                  <a:pt x="16710" y="4823"/>
                </a:ln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 rot="10800000">
            <a:off x="-10353" y="4495110"/>
            <a:ext cx="1129088" cy="665514"/>
          </a:xfrm>
          <a:custGeom>
            <a:rect b="b" l="l" r="r" t="t"/>
            <a:pathLst>
              <a:path extrusionOk="0" h="10100" w="17134">
                <a:moveTo>
                  <a:pt x="8588" y="497"/>
                </a:moveTo>
                <a:lnTo>
                  <a:pt x="16499" y="5066"/>
                </a:lnTo>
                <a:lnTo>
                  <a:pt x="8588" y="9634"/>
                </a:lnTo>
                <a:lnTo>
                  <a:pt x="635" y="5066"/>
                </a:lnTo>
                <a:lnTo>
                  <a:pt x="8588" y="497"/>
                </a:lnTo>
                <a:close/>
                <a:moveTo>
                  <a:pt x="8583" y="0"/>
                </a:moveTo>
                <a:cubicBezTo>
                  <a:pt x="8546" y="0"/>
                  <a:pt x="8504" y="11"/>
                  <a:pt x="8461" y="32"/>
                </a:cubicBezTo>
                <a:lnTo>
                  <a:pt x="128" y="4854"/>
                </a:lnTo>
                <a:cubicBezTo>
                  <a:pt x="43" y="4896"/>
                  <a:pt x="1" y="4981"/>
                  <a:pt x="1" y="5066"/>
                </a:cubicBezTo>
                <a:cubicBezTo>
                  <a:pt x="1" y="5150"/>
                  <a:pt x="43" y="5193"/>
                  <a:pt x="128" y="5235"/>
                </a:cubicBezTo>
                <a:lnTo>
                  <a:pt x="8461" y="10057"/>
                </a:lnTo>
                <a:cubicBezTo>
                  <a:pt x="8504" y="10100"/>
                  <a:pt x="8546" y="10100"/>
                  <a:pt x="8588" y="10100"/>
                </a:cubicBezTo>
                <a:cubicBezTo>
                  <a:pt x="8630" y="10100"/>
                  <a:pt x="8673" y="10100"/>
                  <a:pt x="8673" y="10057"/>
                </a:cubicBezTo>
                <a:lnTo>
                  <a:pt x="17049" y="5235"/>
                </a:lnTo>
                <a:cubicBezTo>
                  <a:pt x="17091" y="5193"/>
                  <a:pt x="17133" y="5150"/>
                  <a:pt x="17133" y="5066"/>
                </a:cubicBezTo>
                <a:cubicBezTo>
                  <a:pt x="17133" y="4981"/>
                  <a:pt x="17091" y="4896"/>
                  <a:pt x="17049" y="4854"/>
                </a:cubicBezTo>
                <a:lnTo>
                  <a:pt x="8673" y="32"/>
                </a:lnTo>
                <a:cubicBezTo>
                  <a:pt x="8652" y="11"/>
                  <a:pt x="8620" y="0"/>
                  <a:pt x="8583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 rot="10800000">
            <a:off x="2233733" y="4521238"/>
            <a:ext cx="1101147" cy="635599"/>
          </a:xfrm>
          <a:custGeom>
            <a:rect b="b" l="l" r="r" t="t"/>
            <a:pathLst>
              <a:path extrusionOk="0" h="9646" w="16710">
                <a:moveTo>
                  <a:pt x="0" y="4823"/>
                </a:moveTo>
                <a:lnTo>
                  <a:pt x="8376" y="9645"/>
                </a:lnTo>
                <a:lnTo>
                  <a:pt x="16709" y="4823"/>
                </a:lnTo>
                <a:lnTo>
                  <a:pt x="83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9"/>
          <p:cNvSpPr/>
          <p:nvPr/>
        </p:nvSpPr>
        <p:spPr>
          <a:xfrm rot="10800000">
            <a:off x="2219829" y="4825057"/>
            <a:ext cx="1129022" cy="665580"/>
          </a:xfrm>
          <a:custGeom>
            <a:rect b="b" l="l" r="r" t="t"/>
            <a:pathLst>
              <a:path extrusionOk="0" h="10101" w="17133">
                <a:moveTo>
                  <a:pt x="8588" y="498"/>
                </a:moveTo>
                <a:lnTo>
                  <a:pt x="16498" y="5067"/>
                </a:lnTo>
                <a:lnTo>
                  <a:pt x="8588" y="9635"/>
                </a:lnTo>
                <a:lnTo>
                  <a:pt x="635" y="5067"/>
                </a:lnTo>
                <a:lnTo>
                  <a:pt x="8588" y="498"/>
                </a:lnTo>
                <a:close/>
                <a:moveTo>
                  <a:pt x="8583" y="1"/>
                </a:moveTo>
                <a:cubicBezTo>
                  <a:pt x="8546" y="1"/>
                  <a:pt x="8503" y="11"/>
                  <a:pt x="8461" y="33"/>
                </a:cubicBezTo>
                <a:lnTo>
                  <a:pt x="127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127" y="5236"/>
                </a:cubicBezTo>
                <a:lnTo>
                  <a:pt x="8461" y="10058"/>
                </a:lnTo>
                <a:cubicBezTo>
                  <a:pt x="8503" y="10101"/>
                  <a:pt x="8546" y="10101"/>
                  <a:pt x="8588" y="10101"/>
                </a:cubicBezTo>
                <a:cubicBezTo>
                  <a:pt x="8630" y="10101"/>
                  <a:pt x="8630" y="10101"/>
                  <a:pt x="8672" y="10058"/>
                </a:cubicBezTo>
                <a:lnTo>
                  <a:pt x="17048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48" y="4855"/>
                </a:cubicBezTo>
                <a:lnTo>
                  <a:pt x="8672" y="33"/>
                </a:lnTo>
                <a:cubicBezTo>
                  <a:pt x="8651" y="11"/>
                  <a:pt x="8620" y="1"/>
                  <a:pt x="8583" y="1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9"/>
          <p:cNvSpPr/>
          <p:nvPr/>
        </p:nvSpPr>
        <p:spPr>
          <a:xfrm rot="10800000">
            <a:off x="-10355" y="4812802"/>
            <a:ext cx="577130" cy="1618847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/>
          <p:nvPr/>
        </p:nvSpPr>
        <p:spPr>
          <a:xfrm flipH="1">
            <a:off x="8599616" y="3955371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 flipH="1">
            <a:off x="8073916" y="3660518"/>
            <a:ext cx="1075999" cy="621066"/>
          </a:xfrm>
          <a:custGeom>
            <a:rect b="b" l="l" r="r" t="t"/>
            <a:pathLst>
              <a:path extrusionOk="0" h="9645" w="1671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 flipH="1">
            <a:off x="8060329" y="3644806"/>
            <a:ext cx="1103237" cy="650429"/>
          </a:xfrm>
          <a:custGeom>
            <a:rect b="b" l="l" r="r" t="t"/>
            <a:pathLst>
              <a:path extrusionOk="0" h="10101" w="17133">
                <a:moveTo>
                  <a:pt x="8546" y="498"/>
                </a:moveTo>
                <a:lnTo>
                  <a:pt x="16498" y="5067"/>
                </a:lnTo>
                <a:lnTo>
                  <a:pt x="8546" y="9635"/>
                </a:lnTo>
                <a:lnTo>
                  <a:pt x="635" y="5067"/>
                </a:lnTo>
                <a:lnTo>
                  <a:pt x="8546" y="498"/>
                </a:lnTo>
                <a:close/>
                <a:moveTo>
                  <a:pt x="8551" y="1"/>
                </a:moveTo>
                <a:cubicBezTo>
                  <a:pt x="8514" y="1"/>
                  <a:pt x="8482" y="11"/>
                  <a:pt x="8461" y="33"/>
                </a:cubicBezTo>
                <a:lnTo>
                  <a:pt x="85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85" y="5236"/>
                </a:cubicBezTo>
                <a:lnTo>
                  <a:pt x="8461" y="10058"/>
                </a:lnTo>
                <a:cubicBezTo>
                  <a:pt x="8461" y="10101"/>
                  <a:pt x="8503" y="10101"/>
                  <a:pt x="8546" y="10101"/>
                </a:cubicBezTo>
                <a:cubicBezTo>
                  <a:pt x="8588" y="10101"/>
                  <a:pt x="8630" y="10101"/>
                  <a:pt x="8673" y="10058"/>
                </a:cubicBezTo>
                <a:lnTo>
                  <a:pt x="17006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06" y="4855"/>
                </a:cubicBezTo>
                <a:lnTo>
                  <a:pt x="8673" y="33"/>
                </a:lnTo>
                <a:cubicBezTo>
                  <a:pt x="8630" y="11"/>
                  <a:pt x="8588" y="1"/>
                  <a:pt x="8551" y="1"/>
                </a:cubicBez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/>
          <p:nvPr/>
        </p:nvSpPr>
        <p:spPr>
          <a:xfrm flipH="1">
            <a:off x="7537333" y="4541159"/>
            <a:ext cx="1075999" cy="621130"/>
          </a:xfrm>
          <a:custGeom>
            <a:rect b="b" l="l" r="r" t="t"/>
            <a:pathLst>
              <a:path extrusionOk="0" h="9646" w="16710">
                <a:moveTo>
                  <a:pt x="1" y="4823"/>
                </a:moveTo>
                <a:lnTo>
                  <a:pt x="8376" y="9645"/>
                </a:lnTo>
                <a:lnTo>
                  <a:pt x="16710" y="4823"/>
                </a:lnTo>
                <a:lnTo>
                  <a:pt x="8376" y="0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 flipH="1">
            <a:off x="6997982" y="3660518"/>
            <a:ext cx="1075999" cy="621066"/>
          </a:xfrm>
          <a:custGeom>
            <a:rect b="b" l="l" r="r" t="t"/>
            <a:pathLst>
              <a:path extrusionOk="0" h="9645" w="16710">
                <a:moveTo>
                  <a:pt x="16710" y="4823"/>
                </a:moveTo>
                <a:lnTo>
                  <a:pt x="8334" y="0"/>
                </a:lnTo>
                <a:lnTo>
                  <a:pt x="0" y="4823"/>
                </a:lnTo>
                <a:lnTo>
                  <a:pt x="8334" y="9645"/>
                </a:ln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"/>
          <p:cNvSpPr/>
          <p:nvPr/>
        </p:nvSpPr>
        <p:spPr>
          <a:xfrm flipH="1">
            <a:off x="6984330" y="3644806"/>
            <a:ext cx="1103301" cy="650429"/>
          </a:xfrm>
          <a:custGeom>
            <a:rect b="b" l="l" r="r" t="t"/>
            <a:pathLst>
              <a:path extrusionOk="0" h="10101" w="17134">
                <a:moveTo>
                  <a:pt x="8546" y="498"/>
                </a:moveTo>
                <a:lnTo>
                  <a:pt x="16499" y="5067"/>
                </a:lnTo>
                <a:lnTo>
                  <a:pt x="8546" y="9635"/>
                </a:lnTo>
                <a:lnTo>
                  <a:pt x="635" y="5067"/>
                </a:lnTo>
                <a:lnTo>
                  <a:pt x="8546" y="498"/>
                </a:lnTo>
                <a:close/>
                <a:moveTo>
                  <a:pt x="8551" y="1"/>
                </a:moveTo>
                <a:cubicBezTo>
                  <a:pt x="8514" y="1"/>
                  <a:pt x="8482" y="11"/>
                  <a:pt x="8461" y="33"/>
                </a:cubicBezTo>
                <a:lnTo>
                  <a:pt x="85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85" y="5236"/>
                </a:cubicBezTo>
                <a:lnTo>
                  <a:pt x="8461" y="10058"/>
                </a:lnTo>
                <a:cubicBezTo>
                  <a:pt x="8461" y="10101"/>
                  <a:pt x="8504" y="10101"/>
                  <a:pt x="8546" y="10101"/>
                </a:cubicBezTo>
                <a:cubicBezTo>
                  <a:pt x="8588" y="10101"/>
                  <a:pt x="8630" y="10101"/>
                  <a:pt x="8673" y="10058"/>
                </a:cubicBezTo>
                <a:lnTo>
                  <a:pt x="17006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06" y="4855"/>
                </a:cubicBezTo>
                <a:lnTo>
                  <a:pt x="8673" y="33"/>
                </a:lnTo>
                <a:cubicBezTo>
                  <a:pt x="8630" y="11"/>
                  <a:pt x="8588" y="1"/>
                  <a:pt x="8551" y="1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"/>
          <p:cNvSpPr/>
          <p:nvPr/>
        </p:nvSpPr>
        <p:spPr>
          <a:xfrm flipH="1">
            <a:off x="6984330" y="3955371"/>
            <a:ext cx="566654" cy="1513868"/>
          </a:xfrm>
          <a:custGeom>
            <a:rect b="b" l="l" r="r" t="t"/>
            <a:pathLst>
              <a:path extrusionOk="0" h="23510" w="8800">
                <a:moveTo>
                  <a:pt x="8376" y="624"/>
                </a:moveTo>
                <a:lnTo>
                  <a:pt x="8376" y="18306"/>
                </a:lnTo>
                <a:lnTo>
                  <a:pt x="466" y="22875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82" y="0"/>
                </a:moveTo>
                <a:cubicBezTo>
                  <a:pt x="8545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7"/>
                  <a:pt x="0" y="4981"/>
                  <a:pt x="0" y="5066"/>
                </a:cubicBezTo>
                <a:lnTo>
                  <a:pt x="0" y="23256"/>
                </a:lnTo>
                <a:cubicBezTo>
                  <a:pt x="0" y="23340"/>
                  <a:pt x="43" y="23425"/>
                  <a:pt x="127" y="23467"/>
                </a:cubicBezTo>
                <a:cubicBezTo>
                  <a:pt x="127" y="23467"/>
                  <a:pt x="170" y="23510"/>
                  <a:pt x="212" y="23510"/>
                </a:cubicBezTo>
                <a:cubicBezTo>
                  <a:pt x="254" y="23510"/>
                  <a:pt x="296" y="23467"/>
                  <a:pt x="339" y="23467"/>
                </a:cubicBezTo>
                <a:lnTo>
                  <a:pt x="8672" y="18645"/>
                </a:lnTo>
                <a:cubicBezTo>
                  <a:pt x="8757" y="18603"/>
                  <a:pt x="8799" y="18518"/>
                  <a:pt x="8799" y="18433"/>
                </a:cubicBezTo>
                <a:lnTo>
                  <a:pt x="8799" y="244"/>
                </a:lnTo>
                <a:cubicBezTo>
                  <a:pt x="8799" y="159"/>
                  <a:pt x="8757" y="74"/>
                  <a:pt x="8672" y="32"/>
                </a:cubicBezTo>
                <a:cubicBezTo>
                  <a:pt x="8651" y="11"/>
                  <a:pt x="8619" y="0"/>
                  <a:pt x="8582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"/>
          <p:cNvSpPr/>
          <p:nvPr/>
        </p:nvSpPr>
        <p:spPr>
          <a:xfrm flipH="1" rot="10800000">
            <a:off x="-12545" y="-391305"/>
            <a:ext cx="563950" cy="1581995"/>
          </a:xfrm>
          <a:custGeom>
            <a:rect b="b" l="l" r="r" t="t"/>
            <a:pathLst>
              <a:path extrusionOk="0" h="24568" w="8758">
                <a:moveTo>
                  <a:pt x="424" y="624"/>
                </a:moveTo>
                <a:lnTo>
                  <a:pt x="8334" y="5193"/>
                </a:lnTo>
                <a:lnTo>
                  <a:pt x="8334" y="23975"/>
                </a:lnTo>
                <a:lnTo>
                  <a:pt x="424" y="19406"/>
                </a:lnTo>
                <a:lnTo>
                  <a:pt x="424" y="624"/>
                </a:lnTo>
                <a:close/>
                <a:moveTo>
                  <a:pt x="207" y="0"/>
                </a:moveTo>
                <a:cubicBezTo>
                  <a:pt x="170" y="0"/>
                  <a:pt x="128" y="11"/>
                  <a:pt x="85" y="32"/>
                </a:cubicBezTo>
                <a:cubicBezTo>
                  <a:pt x="43" y="74"/>
                  <a:pt x="1" y="159"/>
                  <a:pt x="1" y="244"/>
                </a:cubicBezTo>
                <a:lnTo>
                  <a:pt x="1" y="19491"/>
                </a:lnTo>
                <a:cubicBezTo>
                  <a:pt x="1" y="19576"/>
                  <a:pt x="43" y="19660"/>
                  <a:pt x="85" y="19702"/>
                </a:cubicBezTo>
                <a:lnTo>
                  <a:pt x="8461" y="24567"/>
                </a:lnTo>
                <a:lnTo>
                  <a:pt x="8546" y="24567"/>
                </a:lnTo>
                <a:cubicBezTo>
                  <a:pt x="8588" y="24567"/>
                  <a:pt x="8630" y="24567"/>
                  <a:pt x="8673" y="24525"/>
                </a:cubicBezTo>
                <a:cubicBezTo>
                  <a:pt x="8715" y="24483"/>
                  <a:pt x="8757" y="24440"/>
                  <a:pt x="8757" y="24356"/>
                </a:cubicBezTo>
                <a:lnTo>
                  <a:pt x="8757" y="5066"/>
                </a:lnTo>
                <a:cubicBezTo>
                  <a:pt x="8757" y="4981"/>
                  <a:pt x="8715" y="4897"/>
                  <a:pt x="8673" y="4854"/>
                </a:cubicBezTo>
                <a:lnTo>
                  <a:pt x="297" y="32"/>
                </a:lnTo>
                <a:cubicBezTo>
                  <a:pt x="276" y="11"/>
                  <a:pt x="244" y="0"/>
                  <a:pt x="207" y="0"/>
                </a:cubicBez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"/>
          <p:cNvSpPr/>
          <p:nvPr/>
        </p:nvSpPr>
        <p:spPr>
          <a:xfrm flipH="1" rot="10800000">
            <a:off x="1107" y="864477"/>
            <a:ext cx="1075999" cy="621066"/>
          </a:xfrm>
          <a:custGeom>
            <a:rect b="b" l="l" r="r" t="t"/>
            <a:pathLst>
              <a:path extrusionOk="0" h="9645" w="1671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"/>
          <p:cNvSpPr/>
          <p:nvPr/>
        </p:nvSpPr>
        <p:spPr>
          <a:xfrm flipH="1" rot="10800000">
            <a:off x="-12545" y="850826"/>
            <a:ext cx="1103237" cy="650429"/>
          </a:xfrm>
          <a:custGeom>
            <a:rect b="b" l="l" r="r" t="t"/>
            <a:pathLst>
              <a:path extrusionOk="0" h="10101" w="17133">
                <a:moveTo>
                  <a:pt x="8546" y="498"/>
                </a:moveTo>
                <a:lnTo>
                  <a:pt x="16498" y="5067"/>
                </a:lnTo>
                <a:lnTo>
                  <a:pt x="8546" y="9635"/>
                </a:lnTo>
                <a:lnTo>
                  <a:pt x="635" y="5067"/>
                </a:lnTo>
                <a:lnTo>
                  <a:pt x="8546" y="498"/>
                </a:lnTo>
                <a:close/>
                <a:moveTo>
                  <a:pt x="8551" y="1"/>
                </a:moveTo>
                <a:cubicBezTo>
                  <a:pt x="8514" y="1"/>
                  <a:pt x="8482" y="11"/>
                  <a:pt x="8461" y="33"/>
                </a:cubicBezTo>
                <a:lnTo>
                  <a:pt x="85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85" y="5236"/>
                </a:cubicBezTo>
                <a:lnTo>
                  <a:pt x="8461" y="10058"/>
                </a:lnTo>
                <a:cubicBezTo>
                  <a:pt x="8461" y="10101"/>
                  <a:pt x="8503" y="10101"/>
                  <a:pt x="8546" y="10101"/>
                </a:cubicBezTo>
                <a:cubicBezTo>
                  <a:pt x="8588" y="10101"/>
                  <a:pt x="8630" y="10101"/>
                  <a:pt x="8673" y="10058"/>
                </a:cubicBezTo>
                <a:lnTo>
                  <a:pt x="17006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06" y="4855"/>
                </a:cubicBezTo>
                <a:lnTo>
                  <a:pt x="8673" y="33"/>
                </a:lnTo>
                <a:cubicBezTo>
                  <a:pt x="8630" y="11"/>
                  <a:pt x="8588" y="1"/>
                  <a:pt x="8551" y="1"/>
                </a:cubicBez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"/>
          <p:cNvSpPr/>
          <p:nvPr/>
        </p:nvSpPr>
        <p:spPr>
          <a:xfrm flipH="1" rot="10800000">
            <a:off x="537689" y="-16227"/>
            <a:ext cx="1075999" cy="621130"/>
          </a:xfrm>
          <a:custGeom>
            <a:rect b="b" l="l" r="r" t="t"/>
            <a:pathLst>
              <a:path extrusionOk="0" h="9646" w="16710">
                <a:moveTo>
                  <a:pt x="1" y="4823"/>
                </a:moveTo>
                <a:lnTo>
                  <a:pt x="8376" y="9645"/>
                </a:lnTo>
                <a:lnTo>
                  <a:pt x="16710" y="4823"/>
                </a:lnTo>
                <a:lnTo>
                  <a:pt x="8376" y="0"/>
                </a:lnTo>
                <a:close/>
              </a:path>
            </a:pathLst>
          </a:custGeom>
          <a:solidFill>
            <a:srgbClr val="1A1B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0"/>
          <p:cNvSpPr/>
          <p:nvPr/>
        </p:nvSpPr>
        <p:spPr>
          <a:xfrm flipH="1" rot="10800000">
            <a:off x="1077041" y="864477"/>
            <a:ext cx="1075999" cy="621066"/>
          </a:xfrm>
          <a:custGeom>
            <a:rect b="b" l="l" r="r" t="t"/>
            <a:pathLst>
              <a:path extrusionOk="0" h="9645" w="16710">
                <a:moveTo>
                  <a:pt x="16710" y="4823"/>
                </a:moveTo>
                <a:lnTo>
                  <a:pt x="8334" y="0"/>
                </a:lnTo>
                <a:lnTo>
                  <a:pt x="0" y="4823"/>
                </a:lnTo>
                <a:lnTo>
                  <a:pt x="8334" y="9645"/>
                </a:ln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0"/>
          <p:cNvSpPr/>
          <p:nvPr/>
        </p:nvSpPr>
        <p:spPr>
          <a:xfrm flipH="1" rot="10800000">
            <a:off x="1063390" y="850826"/>
            <a:ext cx="1103301" cy="650429"/>
          </a:xfrm>
          <a:custGeom>
            <a:rect b="b" l="l" r="r" t="t"/>
            <a:pathLst>
              <a:path extrusionOk="0" h="10101" w="17134">
                <a:moveTo>
                  <a:pt x="8546" y="498"/>
                </a:moveTo>
                <a:lnTo>
                  <a:pt x="16499" y="5067"/>
                </a:lnTo>
                <a:lnTo>
                  <a:pt x="8546" y="9635"/>
                </a:lnTo>
                <a:lnTo>
                  <a:pt x="635" y="5067"/>
                </a:lnTo>
                <a:lnTo>
                  <a:pt x="8546" y="498"/>
                </a:lnTo>
                <a:close/>
                <a:moveTo>
                  <a:pt x="8551" y="1"/>
                </a:moveTo>
                <a:cubicBezTo>
                  <a:pt x="8514" y="1"/>
                  <a:pt x="8482" y="11"/>
                  <a:pt x="8461" y="33"/>
                </a:cubicBezTo>
                <a:lnTo>
                  <a:pt x="85" y="4855"/>
                </a:lnTo>
                <a:cubicBezTo>
                  <a:pt x="43" y="4897"/>
                  <a:pt x="1" y="4982"/>
                  <a:pt x="1" y="5067"/>
                </a:cubicBezTo>
                <a:cubicBezTo>
                  <a:pt x="1" y="5109"/>
                  <a:pt x="43" y="5193"/>
                  <a:pt x="85" y="5236"/>
                </a:cubicBezTo>
                <a:lnTo>
                  <a:pt x="8461" y="10058"/>
                </a:lnTo>
                <a:cubicBezTo>
                  <a:pt x="8461" y="10101"/>
                  <a:pt x="8504" y="10101"/>
                  <a:pt x="8546" y="10101"/>
                </a:cubicBezTo>
                <a:cubicBezTo>
                  <a:pt x="8588" y="10101"/>
                  <a:pt x="8630" y="10101"/>
                  <a:pt x="8673" y="10058"/>
                </a:cubicBezTo>
                <a:lnTo>
                  <a:pt x="17006" y="5236"/>
                </a:lnTo>
                <a:cubicBezTo>
                  <a:pt x="17091" y="5193"/>
                  <a:pt x="17133" y="5109"/>
                  <a:pt x="17133" y="5067"/>
                </a:cubicBezTo>
                <a:cubicBezTo>
                  <a:pt x="17133" y="4982"/>
                  <a:pt x="17091" y="4897"/>
                  <a:pt x="17006" y="4855"/>
                </a:cubicBezTo>
                <a:lnTo>
                  <a:pt x="8673" y="33"/>
                </a:lnTo>
                <a:cubicBezTo>
                  <a:pt x="8630" y="11"/>
                  <a:pt x="8588" y="1"/>
                  <a:pt x="8551" y="1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0"/>
          <p:cNvSpPr/>
          <p:nvPr/>
        </p:nvSpPr>
        <p:spPr>
          <a:xfrm flipH="1" rot="10800000">
            <a:off x="1600037" y="-323178"/>
            <a:ext cx="566654" cy="1513868"/>
          </a:xfrm>
          <a:custGeom>
            <a:rect b="b" l="l" r="r" t="t"/>
            <a:pathLst>
              <a:path extrusionOk="0" h="23510" w="8800">
                <a:moveTo>
                  <a:pt x="8376" y="624"/>
                </a:moveTo>
                <a:lnTo>
                  <a:pt x="8376" y="18306"/>
                </a:lnTo>
                <a:lnTo>
                  <a:pt x="466" y="22875"/>
                </a:lnTo>
                <a:lnTo>
                  <a:pt x="466" y="5193"/>
                </a:lnTo>
                <a:lnTo>
                  <a:pt x="8376" y="624"/>
                </a:lnTo>
                <a:close/>
                <a:moveTo>
                  <a:pt x="8582" y="0"/>
                </a:moveTo>
                <a:cubicBezTo>
                  <a:pt x="8545" y="0"/>
                  <a:pt x="8503" y="11"/>
                  <a:pt x="8461" y="32"/>
                </a:cubicBezTo>
                <a:lnTo>
                  <a:pt x="127" y="4854"/>
                </a:lnTo>
                <a:cubicBezTo>
                  <a:pt x="43" y="4897"/>
                  <a:pt x="0" y="4981"/>
                  <a:pt x="0" y="5066"/>
                </a:cubicBezTo>
                <a:lnTo>
                  <a:pt x="0" y="23256"/>
                </a:lnTo>
                <a:cubicBezTo>
                  <a:pt x="0" y="23340"/>
                  <a:pt x="43" y="23425"/>
                  <a:pt x="127" y="23467"/>
                </a:cubicBezTo>
                <a:cubicBezTo>
                  <a:pt x="127" y="23467"/>
                  <a:pt x="170" y="23510"/>
                  <a:pt x="212" y="23510"/>
                </a:cubicBezTo>
                <a:cubicBezTo>
                  <a:pt x="254" y="23510"/>
                  <a:pt x="296" y="23467"/>
                  <a:pt x="339" y="23467"/>
                </a:cubicBezTo>
                <a:lnTo>
                  <a:pt x="8672" y="18645"/>
                </a:lnTo>
                <a:cubicBezTo>
                  <a:pt x="8757" y="18603"/>
                  <a:pt x="8799" y="18518"/>
                  <a:pt x="8799" y="18433"/>
                </a:cubicBezTo>
                <a:lnTo>
                  <a:pt x="8799" y="244"/>
                </a:lnTo>
                <a:cubicBezTo>
                  <a:pt x="8799" y="159"/>
                  <a:pt x="8757" y="74"/>
                  <a:pt x="8672" y="32"/>
                </a:cubicBezTo>
                <a:cubicBezTo>
                  <a:pt x="8651" y="11"/>
                  <a:pt x="8619" y="0"/>
                  <a:pt x="8582" y="0"/>
                </a:cubicBezTo>
                <a:close/>
              </a:path>
            </a:pathLst>
          </a:custGeom>
          <a:solidFill>
            <a:srgbClr val="31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"/>
          <p:cNvSpPr txBox="1"/>
          <p:nvPr>
            <p:ph type="title"/>
          </p:nvPr>
        </p:nvSpPr>
        <p:spPr>
          <a:xfrm>
            <a:off x="2307125" y="1754475"/>
            <a:ext cx="4530000" cy="17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84" name="Google Shape;284;p10"/>
          <p:cNvSpPr txBox="1"/>
          <p:nvPr>
            <p:ph hasCustomPrompt="1" idx="2" type="title"/>
          </p:nvPr>
        </p:nvSpPr>
        <p:spPr>
          <a:xfrm>
            <a:off x="2501575" y="715793"/>
            <a:ext cx="1814700" cy="7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10"/>
          <p:cNvSpPr/>
          <p:nvPr/>
        </p:nvSpPr>
        <p:spPr>
          <a:xfrm flipH="1">
            <a:off x="6452086" y="-1553777"/>
            <a:ext cx="5383837" cy="3107547"/>
          </a:xfrm>
          <a:custGeom>
            <a:rect b="b" l="l" r="r" t="t"/>
            <a:pathLst>
              <a:path extrusionOk="0" h="9645" w="1671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"/>
          <p:cNvSpPr/>
          <p:nvPr/>
        </p:nvSpPr>
        <p:spPr>
          <a:xfrm flipH="1">
            <a:off x="-2691914" y="3585148"/>
            <a:ext cx="5383837" cy="3107547"/>
          </a:xfrm>
          <a:custGeom>
            <a:rect b="b" l="l" r="r" t="t"/>
            <a:pathLst>
              <a:path extrusionOk="0" h="9645" w="16710">
                <a:moveTo>
                  <a:pt x="0" y="4823"/>
                </a:moveTo>
                <a:lnTo>
                  <a:pt x="8334" y="9645"/>
                </a:lnTo>
                <a:lnTo>
                  <a:pt x="16709" y="4823"/>
                </a:lnTo>
                <a:lnTo>
                  <a:pt x="8334" y="0"/>
                </a:lnTo>
                <a:close/>
              </a:path>
            </a:pathLst>
          </a:custGeom>
          <a:solidFill>
            <a:srgbClr val="FDBC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Share"/>
              <a:buNone/>
              <a:defRPr b="1" sz="3300">
                <a:solidFill>
                  <a:schemeClr val="accent3"/>
                </a:solidFill>
                <a:latin typeface="Share"/>
                <a:ea typeface="Share"/>
                <a:cs typeface="Share"/>
                <a:sym typeface="Sha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b="1" sz="3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b="1" sz="3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b="1" sz="3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b="1" sz="3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b="1" sz="3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b="1" sz="3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b="1" sz="3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300"/>
              <a:buFont typeface="Montserrat"/>
              <a:buNone/>
              <a:defRPr b="1" sz="33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●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○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■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●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○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■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●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mo"/>
              <a:buChar char="○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rimo"/>
              <a:buChar char="■"/>
              <a:defRPr>
                <a:solidFill>
                  <a:schemeClr val="accent3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hyperlink" Target="https://vuejs.org/images/logo.png?_sw-precache=cf23526f451784ff137f161b8fe18d5a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nodejs.org/static/images/logo.svg" TargetMode="External"/><Relationship Id="rId6" Type="http://schemas.openxmlformats.org/officeDocument/2006/relationships/hyperlink" Target="https://upload.wikimedia.org/wikipedia/commons/thumb/9/91/Electron_Software_Framework_Logo.svg/langfr-220px-Electron_Software_Framework_Logo.svg.png" TargetMode="External"/><Relationship Id="rId7" Type="http://schemas.openxmlformats.org/officeDocument/2006/relationships/hyperlink" Target="https://miro.medium.com/max/1400/1*mn6bOs7s6Qbao15PMNRyOA.png" TargetMode="External"/><Relationship Id="rId8" Type="http://schemas.openxmlformats.org/officeDocument/2006/relationships/hyperlink" Target="https://www.steadylearner.com/static/images//code/Jest_from_the_website.png" TargetMode="External"/><Relationship Id="rId11" Type="http://schemas.openxmlformats.org/officeDocument/2006/relationships/image" Target="../media/image13.png"/><Relationship Id="rId10" Type="http://schemas.openxmlformats.org/officeDocument/2006/relationships/image" Target="../media/image7.png"/><Relationship Id="rId13" Type="http://schemas.openxmlformats.org/officeDocument/2006/relationships/image" Target="../media/image12.png"/><Relationship Id="rId12" Type="http://schemas.openxmlformats.org/officeDocument/2006/relationships/image" Target="../media/image8.png"/><Relationship Id="rId1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4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8"/>
          <p:cNvSpPr txBox="1"/>
          <p:nvPr>
            <p:ph type="ctrTitle"/>
          </p:nvPr>
        </p:nvSpPr>
        <p:spPr>
          <a:xfrm>
            <a:off x="0" y="853100"/>
            <a:ext cx="91440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</a:t>
            </a:r>
            <a:br>
              <a:rPr lang="fr"/>
            </a:br>
            <a:r>
              <a:rPr lang="fr"/>
              <a:t>CITADELLES</a:t>
            </a:r>
            <a:endParaRPr/>
          </a:p>
        </p:txBody>
      </p:sp>
      <p:sp>
        <p:nvSpPr>
          <p:cNvPr id="604" name="Google Shape;604;p28"/>
          <p:cNvSpPr txBox="1"/>
          <p:nvPr>
            <p:ph idx="1" type="subTitle"/>
          </p:nvPr>
        </p:nvSpPr>
        <p:spPr>
          <a:xfrm>
            <a:off x="2288388" y="3041727"/>
            <a:ext cx="45672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Clément MEHAYE et Florian LAFUENTE</a:t>
            </a:r>
            <a:endParaRPr/>
          </a:p>
        </p:txBody>
      </p:sp>
      <p:cxnSp>
        <p:nvCxnSpPr>
          <p:cNvPr id="605" name="Google Shape;605;p28"/>
          <p:cNvCxnSpPr/>
          <p:nvPr/>
        </p:nvCxnSpPr>
        <p:spPr>
          <a:xfrm rot="10800000">
            <a:off x="2711987" y="2749225"/>
            <a:ext cx="9957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28"/>
          <p:cNvCxnSpPr/>
          <p:nvPr/>
        </p:nvCxnSpPr>
        <p:spPr>
          <a:xfrm rot="10800000">
            <a:off x="5437325" y="2749225"/>
            <a:ext cx="9957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7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02.03 - Achat de quartier</a:t>
            </a:r>
            <a:endParaRPr/>
          </a:p>
        </p:txBody>
      </p:sp>
      <p:cxnSp>
        <p:nvCxnSpPr>
          <p:cNvPr id="738" name="Google Shape;738;p37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39" name="Google Shape;739;p37"/>
          <p:cNvGrpSpPr/>
          <p:nvPr/>
        </p:nvGrpSpPr>
        <p:grpSpPr>
          <a:xfrm>
            <a:off x="3966925" y="2078825"/>
            <a:ext cx="2346250" cy="1816650"/>
            <a:chOff x="4047450" y="1818575"/>
            <a:chExt cx="2346250" cy="1816650"/>
          </a:xfrm>
        </p:grpSpPr>
        <p:pic>
          <p:nvPicPr>
            <p:cNvPr id="740" name="Google Shape;740;p37"/>
            <p:cNvPicPr preferRelativeResize="0"/>
            <p:nvPr/>
          </p:nvPicPr>
          <p:blipFill rotWithShape="1">
            <a:blip r:embed="rId3">
              <a:alphaModFix/>
            </a:blip>
            <a:srcRect b="0" l="0" r="1088" t="0"/>
            <a:stretch/>
          </p:blipFill>
          <p:spPr>
            <a:xfrm>
              <a:off x="4047450" y="1818575"/>
              <a:ext cx="2346250" cy="181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37"/>
            <p:cNvSpPr/>
            <p:nvPr/>
          </p:nvSpPr>
          <p:spPr>
            <a:xfrm>
              <a:off x="4943500" y="1920750"/>
              <a:ext cx="531600" cy="165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5018675" y="2203625"/>
              <a:ext cx="397200" cy="165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862975" y="2369225"/>
              <a:ext cx="719400" cy="165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240175" y="2534825"/>
              <a:ext cx="2012400" cy="7551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37"/>
          <p:cNvGrpSpPr/>
          <p:nvPr/>
        </p:nvGrpSpPr>
        <p:grpSpPr>
          <a:xfrm>
            <a:off x="6564875" y="1836225"/>
            <a:ext cx="1891875" cy="1936825"/>
            <a:chOff x="6616575" y="1675150"/>
            <a:chExt cx="1891875" cy="1936825"/>
          </a:xfrm>
        </p:grpSpPr>
        <p:sp>
          <p:nvSpPr>
            <p:cNvPr id="746" name="Google Shape;746;p37"/>
            <p:cNvSpPr txBox="1"/>
            <p:nvPr/>
          </p:nvSpPr>
          <p:spPr>
            <a:xfrm>
              <a:off x="6634650" y="1675150"/>
              <a:ext cx="1497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Nom du quartier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747" name="Google Shape;747;p37"/>
            <p:cNvSpPr txBox="1"/>
            <p:nvPr/>
          </p:nvSpPr>
          <p:spPr>
            <a:xfrm>
              <a:off x="6634650" y="2070875"/>
              <a:ext cx="1497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Prix du quartier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748" name="Google Shape;748;p37"/>
            <p:cNvSpPr txBox="1"/>
            <p:nvPr/>
          </p:nvSpPr>
          <p:spPr>
            <a:xfrm>
              <a:off x="6616575" y="2468375"/>
              <a:ext cx="1497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Type du quartier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749" name="Google Shape;749;p37"/>
            <p:cNvSpPr txBox="1"/>
            <p:nvPr/>
          </p:nvSpPr>
          <p:spPr>
            <a:xfrm>
              <a:off x="6634650" y="2865875"/>
              <a:ext cx="1873800" cy="7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Description du quartier si c’est un quartier “prestige”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pic>
        <p:nvPicPr>
          <p:cNvPr id="750" name="Google Shape;7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00" y="1836225"/>
            <a:ext cx="3519176" cy="20592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1" name="Google Shape;751;p37"/>
          <p:cNvCxnSpPr>
            <a:stCxn id="741" idx="3"/>
            <a:endCxn id="746" idx="1"/>
          </p:cNvCxnSpPr>
          <p:nvPr/>
        </p:nvCxnSpPr>
        <p:spPr>
          <a:xfrm flipH="1" rot="10800000">
            <a:off x="5394575" y="1997700"/>
            <a:ext cx="1188300" cy="266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37"/>
          <p:cNvCxnSpPr>
            <a:stCxn id="742" idx="3"/>
            <a:endCxn id="747" idx="1"/>
          </p:cNvCxnSpPr>
          <p:nvPr/>
        </p:nvCxnSpPr>
        <p:spPr>
          <a:xfrm flipH="1" rot="10800000">
            <a:off x="5335350" y="2393375"/>
            <a:ext cx="1247700" cy="15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37"/>
          <p:cNvCxnSpPr>
            <a:stCxn id="743" idx="3"/>
            <a:endCxn id="748" idx="1"/>
          </p:cNvCxnSpPr>
          <p:nvPr/>
        </p:nvCxnSpPr>
        <p:spPr>
          <a:xfrm>
            <a:off x="5501850" y="2712275"/>
            <a:ext cx="1062900" cy="7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37"/>
          <p:cNvCxnSpPr>
            <a:stCxn id="744" idx="3"/>
            <a:endCxn id="749" idx="1"/>
          </p:cNvCxnSpPr>
          <p:nvPr/>
        </p:nvCxnSpPr>
        <p:spPr>
          <a:xfrm>
            <a:off x="6172050" y="3172625"/>
            <a:ext cx="411000" cy="22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8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02.04 - Fin de partie</a:t>
            </a:r>
            <a:endParaRPr/>
          </a:p>
        </p:txBody>
      </p:sp>
      <p:cxnSp>
        <p:nvCxnSpPr>
          <p:cNvPr id="760" name="Google Shape;760;p38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61" name="Google Shape;761;p38"/>
          <p:cNvPicPr preferRelativeResize="0"/>
          <p:nvPr/>
        </p:nvPicPr>
        <p:blipFill rotWithShape="1">
          <a:blip r:embed="rId3">
            <a:alphaModFix/>
          </a:blip>
          <a:srcRect b="2165" l="1049" r="902" t="1578"/>
          <a:stretch/>
        </p:blipFill>
        <p:spPr>
          <a:xfrm>
            <a:off x="2746550" y="1946550"/>
            <a:ext cx="3650900" cy="20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"/>
          <p:cNvSpPr/>
          <p:nvPr/>
        </p:nvSpPr>
        <p:spPr>
          <a:xfrm>
            <a:off x="8054775" y="79011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9"/>
          <p:cNvSpPr txBox="1"/>
          <p:nvPr>
            <p:ph idx="15" type="title"/>
          </p:nvPr>
        </p:nvSpPr>
        <p:spPr>
          <a:xfrm>
            <a:off x="615900" y="590150"/>
            <a:ext cx="7912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03 - Technique</a:t>
            </a:r>
            <a:endParaRPr/>
          </a:p>
        </p:txBody>
      </p:sp>
      <p:sp>
        <p:nvSpPr>
          <p:cNvPr id="768" name="Google Shape;768;p39"/>
          <p:cNvSpPr txBox="1"/>
          <p:nvPr>
            <p:ph idx="1" type="subTitle"/>
          </p:nvPr>
        </p:nvSpPr>
        <p:spPr>
          <a:xfrm>
            <a:off x="4598895" y="3619300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Séparation des</a:t>
            </a:r>
            <a:br>
              <a:rPr lang="fr"/>
            </a:br>
            <a:r>
              <a:rPr lang="fr"/>
              <a:t>responsabilités</a:t>
            </a:r>
            <a:endParaRPr/>
          </a:p>
        </p:txBody>
      </p:sp>
      <p:sp>
        <p:nvSpPr>
          <p:cNvPr id="769" name="Google Shape;769;p39"/>
          <p:cNvSpPr txBox="1"/>
          <p:nvPr>
            <p:ph idx="7" type="subTitle"/>
          </p:nvPr>
        </p:nvSpPr>
        <p:spPr>
          <a:xfrm>
            <a:off x="2658213" y="3275747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TECHNOLOGIES</a:t>
            </a:r>
            <a:endParaRPr/>
          </a:p>
        </p:txBody>
      </p:sp>
      <p:sp>
        <p:nvSpPr>
          <p:cNvPr id="770" name="Google Shape;770;p39"/>
          <p:cNvSpPr txBox="1"/>
          <p:nvPr>
            <p:ph idx="9" type="subTitle"/>
          </p:nvPr>
        </p:nvSpPr>
        <p:spPr>
          <a:xfrm>
            <a:off x="712950" y="3619300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Structuration du projet</a:t>
            </a:r>
            <a:endParaRPr/>
          </a:p>
        </p:txBody>
      </p:sp>
      <p:sp>
        <p:nvSpPr>
          <p:cNvPr id="771" name="Google Shape;771;p39"/>
          <p:cNvSpPr txBox="1"/>
          <p:nvPr>
            <p:ph idx="14" type="subTitle"/>
          </p:nvPr>
        </p:nvSpPr>
        <p:spPr>
          <a:xfrm>
            <a:off x="4597245" y="3275747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API</a:t>
            </a:r>
            <a:endParaRPr/>
          </a:p>
        </p:txBody>
      </p:sp>
      <p:sp>
        <p:nvSpPr>
          <p:cNvPr id="772" name="Google Shape;772;p39"/>
          <p:cNvSpPr txBox="1"/>
          <p:nvPr>
            <p:ph idx="2" type="subTitle"/>
          </p:nvPr>
        </p:nvSpPr>
        <p:spPr>
          <a:xfrm>
            <a:off x="6546600" y="3619300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défi technique</a:t>
            </a:r>
            <a:endParaRPr/>
          </a:p>
        </p:txBody>
      </p:sp>
      <p:sp>
        <p:nvSpPr>
          <p:cNvPr id="773" name="Google Shape;773;p39"/>
          <p:cNvSpPr txBox="1"/>
          <p:nvPr>
            <p:ph idx="6" type="subTitle"/>
          </p:nvPr>
        </p:nvSpPr>
        <p:spPr>
          <a:xfrm>
            <a:off x="711300" y="3275747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</a:t>
            </a:r>
            <a:endParaRPr/>
          </a:p>
        </p:txBody>
      </p:sp>
      <p:sp>
        <p:nvSpPr>
          <p:cNvPr id="774" name="Google Shape;774;p39"/>
          <p:cNvSpPr txBox="1"/>
          <p:nvPr>
            <p:ph idx="8" type="subTitle"/>
          </p:nvPr>
        </p:nvSpPr>
        <p:spPr>
          <a:xfrm>
            <a:off x="6550800" y="3275747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IA</a:t>
            </a:r>
            <a:endParaRPr/>
          </a:p>
        </p:txBody>
      </p:sp>
      <p:sp>
        <p:nvSpPr>
          <p:cNvPr id="775" name="Google Shape;775;p39"/>
          <p:cNvSpPr txBox="1"/>
          <p:nvPr>
            <p:ph idx="13" type="subTitle"/>
          </p:nvPr>
        </p:nvSpPr>
        <p:spPr>
          <a:xfrm>
            <a:off x="2654013" y="3619300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technologiques</a:t>
            </a:r>
            <a:endParaRPr/>
          </a:p>
        </p:txBody>
      </p:sp>
      <p:sp>
        <p:nvSpPr>
          <p:cNvPr id="776" name="Google Shape;776;p39"/>
          <p:cNvSpPr/>
          <p:nvPr/>
        </p:nvSpPr>
        <p:spPr>
          <a:xfrm>
            <a:off x="1091224" y="134375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9"/>
          <p:cNvSpPr/>
          <p:nvPr/>
        </p:nvSpPr>
        <p:spPr>
          <a:xfrm>
            <a:off x="-8301" y="-599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9"/>
          <p:cNvSpPr/>
          <p:nvPr/>
        </p:nvSpPr>
        <p:spPr>
          <a:xfrm>
            <a:off x="559349" y="-288744"/>
            <a:ext cx="1118700" cy="5655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9"/>
          <p:cNvSpPr/>
          <p:nvPr/>
        </p:nvSpPr>
        <p:spPr>
          <a:xfrm rot="5400000">
            <a:off x="7622925" y="-188962"/>
            <a:ext cx="1982400" cy="1106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9"/>
          <p:cNvSpPr/>
          <p:nvPr/>
        </p:nvSpPr>
        <p:spPr>
          <a:xfrm>
            <a:off x="6933450" y="1355663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9"/>
          <p:cNvSpPr/>
          <p:nvPr/>
        </p:nvSpPr>
        <p:spPr>
          <a:xfrm>
            <a:off x="6943200" y="79011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9"/>
          <p:cNvSpPr/>
          <p:nvPr/>
        </p:nvSpPr>
        <p:spPr>
          <a:xfrm>
            <a:off x="3036775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9"/>
          <p:cNvSpPr/>
          <p:nvPr/>
        </p:nvSpPr>
        <p:spPr>
          <a:xfrm>
            <a:off x="1091225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9"/>
          <p:cNvSpPr/>
          <p:nvPr/>
        </p:nvSpPr>
        <p:spPr>
          <a:xfrm>
            <a:off x="6931625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9"/>
          <p:cNvSpPr/>
          <p:nvPr/>
        </p:nvSpPr>
        <p:spPr>
          <a:xfrm>
            <a:off x="4986075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39"/>
          <p:cNvSpPr txBox="1"/>
          <p:nvPr>
            <p:ph type="title"/>
          </p:nvPr>
        </p:nvSpPr>
        <p:spPr>
          <a:xfrm>
            <a:off x="880975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03.</a:t>
            </a:r>
            <a:r>
              <a:rPr lang="fr" sz="3600"/>
              <a:t>01</a:t>
            </a:r>
            <a:endParaRPr sz="3600"/>
          </a:p>
        </p:txBody>
      </p:sp>
      <p:sp>
        <p:nvSpPr>
          <p:cNvPr id="787" name="Google Shape;787;p39"/>
          <p:cNvSpPr txBox="1"/>
          <p:nvPr>
            <p:ph idx="3" type="title"/>
          </p:nvPr>
        </p:nvSpPr>
        <p:spPr>
          <a:xfrm>
            <a:off x="2822163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03.</a:t>
            </a:r>
            <a:r>
              <a:rPr lang="fr" sz="3600"/>
              <a:t>02</a:t>
            </a:r>
            <a:endParaRPr sz="3600"/>
          </a:p>
        </p:txBody>
      </p:sp>
      <p:sp>
        <p:nvSpPr>
          <p:cNvPr id="788" name="Google Shape;788;p39"/>
          <p:cNvSpPr txBox="1"/>
          <p:nvPr>
            <p:ph idx="4" type="title"/>
          </p:nvPr>
        </p:nvSpPr>
        <p:spPr>
          <a:xfrm>
            <a:off x="4767045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03.</a:t>
            </a:r>
            <a:r>
              <a:rPr lang="fr" sz="3600"/>
              <a:t>03</a:t>
            </a:r>
            <a:endParaRPr sz="3600"/>
          </a:p>
        </p:txBody>
      </p:sp>
      <p:sp>
        <p:nvSpPr>
          <p:cNvPr id="789" name="Google Shape;789;p39"/>
          <p:cNvSpPr txBox="1"/>
          <p:nvPr>
            <p:ph idx="5" type="title"/>
          </p:nvPr>
        </p:nvSpPr>
        <p:spPr>
          <a:xfrm>
            <a:off x="6714750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03.</a:t>
            </a:r>
            <a:r>
              <a:rPr lang="fr" sz="3600"/>
              <a:t>04</a:t>
            </a:r>
            <a:endParaRPr sz="3600"/>
          </a:p>
        </p:txBody>
      </p:sp>
      <p:cxnSp>
        <p:nvCxnSpPr>
          <p:cNvPr id="790" name="Google Shape;790;p39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0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03.01 - Architecture</a:t>
            </a:r>
            <a:endParaRPr/>
          </a:p>
        </p:txBody>
      </p:sp>
      <p:cxnSp>
        <p:nvCxnSpPr>
          <p:cNvPr id="796" name="Google Shape;796;p40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40"/>
          <p:cNvSpPr txBox="1"/>
          <p:nvPr/>
        </p:nvSpPr>
        <p:spPr>
          <a:xfrm>
            <a:off x="5730250" y="2447700"/>
            <a:ext cx="2979600" cy="23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Séparation logique entre :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-"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la gestion de la base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-"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l’API du jeu (moteur)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-"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l’interface utilisateur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98" name="Google Shape;798;p40"/>
          <p:cNvSpPr txBox="1"/>
          <p:nvPr/>
        </p:nvSpPr>
        <p:spPr>
          <a:xfrm>
            <a:off x="314875" y="4179975"/>
            <a:ext cx="2163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Arimo"/>
                <a:ea typeface="Arimo"/>
                <a:cs typeface="Arimo"/>
                <a:sym typeface="Arimo"/>
              </a:rPr>
              <a:t>IHM: Interface Homme Machine </a:t>
            </a:r>
            <a:br>
              <a:rPr i="1" lang="fr" sz="1100">
                <a:latin typeface="Arimo"/>
                <a:ea typeface="Arimo"/>
                <a:cs typeface="Arimo"/>
                <a:sym typeface="Arimo"/>
              </a:rPr>
            </a:br>
            <a:r>
              <a:rPr i="1" lang="fr" sz="1100">
                <a:latin typeface="Arimo"/>
                <a:ea typeface="Arimo"/>
                <a:cs typeface="Arimo"/>
                <a:sym typeface="Arimo"/>
              </a:rPr>
              <a:t>BDD: Base de Données </a:t>
            </a:r>
            <a:br>
              <a:rPr i="1" lang="fr" sz="1100">
                <a:latin typeface="Arimo"/>
                <a:ea typeface="Arimo"/>
                <a:cs typeface="Arimo"/>
                <a:sym typeface="Arimo"/>
              </a:rPr>
            </a:br>
            <a:r>
              <a:rPr i="1" lang="fr" sz="1100">
                <a:latin typeface="Arimo"/>
                <a:ea typeface="Arimo"/>
                <a:cs typeface="Arimo"/>
                <a:sym typeface="Arimo"/>
              </a:rPr>
              <a:t>ORM: Mapping objet-relationnel</a:t>
            </a:r>
            <a:endParaRPr i="1" sz="11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 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799" name="Google Shape;799;p40"/>
          <p:cNvGrpSpPr/>
          <p:nvPr/>
        </p:nvGrpSpPr>
        <p:grpSpPr>
          <a:xfrm>
            <a:off x="314875" y="1642138"/>
            <a:ext cx="4838400" cy="2233039"/>
            <a:chOff x="346600" y="1683813"/>
            <a:chExt cx="4838400" cy="2233039"/>
          </a:xfrm>
        </p:grpSpPr>
        <p:pic>
          <p:nvPicPr>
            <p:cNvPr id="800" name="Google Shape;800;p40"/>
            <p:cNvPicPr preferRelativeResize="0"/>
            <p:nvPr/>
          </p:nvPicPr>
          <p:blipFill rotWithShape="1">
            <a:blip r:embed="rId3">
              <a:alphaModFix/>
            </a:blip>
            <a:srcRect b="5651" l="3684" r="4428" t="12922"/>
            <a:stretch/>
          </p:blipFill>
          <p:spPr>
            <a:xfrm>
              <a:off x="346600" y="1683813"/>
              <a:ext cx="4838324" cy="1950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1" name="Google Shape;801;p40"/>
            <p:cNvSpPr txBox="1"/>
            <p:nvPr/>
          </p:nvSpPr>
          <p:spPr>
            <a:xfrm>
              <a:off x="346600" y="3633951"/>
              <a:ext cx="48384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fr" sz="1100">
                  <a:latin typeface="Arimo"/>
                  <a:ea typeface="Arimo"/>
                  <a:cs typeface="Arimo"/>
                  <a:sym typeface="Arimo"/>
                </a:rPr>
                <a:t>Schéma d’origine de l’architecture de Citadelles</a:t>
              </a:r>
              <a:endParaRPr i="1" sz="1100"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1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03.01 - Base de données</a:t>
            </a:r>
            <a:endParaRPr/>
          </a:p>
        </p:txBody>
      </p:sp>
      <p:cxnSp>
        <p:nvCxnSpPr>
          <p:cNvPr id="807" name="Google Shape;807;p41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8" name="Google Shape;808;p41"/>
          <p:cNvGrpSpPr/>
          <p:nvPr/>
        </p:nvGrpSpPr>
        <p:grpSpPr>
          <a:xfrm>
            <a:off x="2308653" y="1414082"/>
            <a:ext cx="4038609" cy="3486462"/>
            <a:chOff x="4887200" y="1414250"/>
            <a:chExt cx="3779700" cy="3262950"/>
          </a:xfrm>
        </p:grpSpPr>
        <p:grpSp>
          <p:nvGrpSpPr>
            <p:cNvPr id="809" name="Google Shape;809;p41"/>
            <p:cNvGrpSpPr/>
            <p:nvPr/>
          </p:nvGrpSpPr>
          <p:grpSpPr>
            <a:xfrm>
              <a:off x="4887200" y="1414250"/>
              <a:ext cx="3779700" cy="3262950"/>
              <a:chOff x="4887200" y="1414250"/>
              <a:chExt cx="3779700" cy="3262950"/>
            </a:xfrm>
          </p:grpSpPr>
          <p:pic>
            <p:nvPicPr>
              <p:cNvPr id="810" name="Google Shape;810;p4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5917" t="0"/>
              <a:stretch/>
            </p:blipFill>
            <p:spPr>
              <a:xfrm>
                <a:off x="4887225" y="1414250"/>
                <a:ext cx="3779651" cy="29914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1" name="Google Shape;811;p41"/>
              <p:cNvSpPr txBox="1"/>
              <p:nvPr/>
            </p:nvSpPr>
            <p:spPr>
              <a:xfrm>
                <a:off x="4887200" y="4349600"/>
                <a:ext cx="3779700" cy="32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fr" sz="1100">
                    <a:latin typeface="Arimo"/>
                    <a:ea typeface="Arimo"/>
                    <a:cs typeface="Arimo"/>
                    <a:sym typeface="Arimo"/>
                  </a:rPr>
                  <a:t>Base </a:t>
                </a:r>
                <a:r>
                  <a:rPr i="1" lang="fr" sz="1100">
                    <a:latin typeface="Arimo"/>
                    <a:ea typeface="Arimo"/>
                    <a:cs typeface="Arimo"/>
                    <a:sym typeface="Arimo"/>
                  </a:rPr>
                  <a:t>maintenant</a:t>
                </a:r>
                <a:endParaRPr i="1" sz="1100">
                  <a:latin typeface="Arimo"/>
                  <a:ea typeface="Arimo"/>
                  <a:cs typeface="Arimo"/>
                  <a:sym typeface="Arimo"/>
                </a:endParaRPr>
              </a:p>
            </p:txBody>
          </p:sp>
        </p:grpSp>
        <p:grpSp>
          <p:nvGrpSpPr>
            <p:cNvPr id="812" name="Google Shape;812;p41"/>
            <p:cNvGrpSpPr/>
            <p:nvPr/>
          </p:nvGrpSpPr>
          <p:grpSpPr>
            <a:xfrm>
              <a:off x="6571495" y="1751637"/>
              <a:ext cx="674500" cy="351738"/>
              <a:chOff x="6571495" y="1751637"/>
              <a:chExt cx="674500" cy="351738"/>
            </a:xfrm>
          </p:grpSpPr>
          <p:cxnSp>
            <p:nvCxnSpPr>
              <p:cNvPr id="813" name="Google Shape;813;p41"/>
              <p:cNvCxnSpPr/>
              <p:nvPr/>
            </p:nvCxnSpPr>
            <p:spPr>
              <a:xfrm flipH="1">
                <a:off x="6735995" y="2097937"/>
                <a:ext cx="510000" cy="5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4" name="Google Shape;814;p41"/>
              <p:cNvCxnSpPr/>
              <p:nvPr/>
            </p:nvCxnSpPr>
            <p:spPr>
              <a:xfrm>
                <a:off x="6735995" y="1781175"/>
                <a:ext cx="0" cy="322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5" name="Google Shape;815;p41"/>
              <p:cNvCxnSpPr/>
              <p:nvPr/>
            </p:nvCxnSpPr>
            <p:spPr>
              <a:xfrm rot="10800000">
                <a:off x="6571495" y="1786575"/>
                <a:ext cx="16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6" name="Google Shape;816;p41"/>
              <p:cNvCxnSpPr/>
              <p:nvPr/>
            </p:nvCxnSpPr>
            <p:spPr>
              <a:xfrm>
                <a:off x="6617824" y="1751637"/>
                <a:ext cx="0" cy="69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FEFE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17" name="Google Shape;817;p41"/>
          <p:cNvSpPr txBox="1"/>
          <p:nvPr/>
        </p:nvSpPr>
        <p:spPr>
          <a:xfrm>
            <a:off x="0" y="4900550"/>
            <a:ext cx="65847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latin typeface="Arimo"/>
                <a:ea typeface="Arimo"/>
                <a:cs typeface="Arimo"/>
                <a:sym typeface="Arimo"/>
              </a:rPr>
              <a:t>Réalisé avec MoonModeler</a:t>
            </a:r>
            <a:endParaRPr sz="5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2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03.02 - Technologi</a:t>
            </a:r>
            <a:r>
              <a:rPr lang="fr"/>
              <a:t>es</a:t>
            </a:r>
            <a:endParaRPr/>
          </a:p>
        </p:txBody>
      </p:sp>
      <p:cxnSp>
        <p:nvCxnSpPr>
          <p:cNvPr id="823" name="Google Shape;823;p42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24" name="Google Shape;824;p42"/>
          <p:cNvGrpSpPr/>
          <p:nvPr/>
        </p:nvGrpSpPr>
        <p:grpSpPr>
          <a:xfrm>
            <a:off x="4320907" y="1709436"/>
            <a:ext cx="4438748" cy="2048590"/>
            <a:chOff x="346600" y="1683813"/>
            <a:chExt cx="4838400" cy="2233039"/>
          </a:xfrm>
        </p:grpSpPr>
        <p:pic>
          <p:nvPicPr>
            <p:cNvPr id="825" name="Google Shape;825;p42"/>
            <p:cNvPicPr preferRelativeResize="0"/>
            <p:nvPr/>
          </p:nvPicPr>
          <p:blipFill rotWithShape="1">
            <a:blip r:embed="rId3">
              <a:alphaModFix/>
            </a:blip>
            <a:srcRect b="5651" l="3684" r="4428" t="12922"/>
            <a:stretch/>
          </p:blipFill>
          <p:spPr>
            <a:xfrm>
              <a:off x="346600" y="1683813"/>
              <a:ext cx="4838324" cy="1950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6" name="Google Shape;826;p42"/>
            <p:cNvSpPr txBox="1"/>
            <p:nvPr/>
          </p:nvSpPr>
          <p:spPr>
            <a:xfrm>
              <a:off x="346600" y="3633951"/>
              <a:ext cx="48384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fr" sz="1100">
                  <a:latin typeface="Arimo"/>
                  <a:ea typeface="Arimo"/>
                  <a:cs typeface="Arimo"/>
                  <a:sym typeface="Arimo"/>
                </a:rPr>
                <a:t>Schéma d’origine de l’architecture de Citadelles</a:t>
              </a:r>
              <a:endParaRPr i="1" sz="1100"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827" name="Google Shape;827;p42"/>
          <p:cNvSpPr txBox="1"/>
          <p:nvPr/>
        </p:nvSpPr>
        <p:spPr>
          <a:xfrm>
            <a:off x="0" y="4526175"/>
            <a:ext cx="65847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4"/>
              </a:rPr>
              <a:t>https://vuejs.org/images/logo.png?_sw-precache=cf23526f451784ff137f161b8fe18d5a</a:t>
            </a:r>
            <a:br>
              <a:rPr lang="fr" sz="500">
                <a:latin typeface="Arimo"/>
                <a:ea typeface="Arimo"/>
                <a:cs typeface="Arimo"/>
                <a:sym typeface="Arimo"/>
              </a:rPr>
            </a:br>
            <a:r>
              <a:rPr lang="fr" sz="500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5"/>
              </a:rPr>
              <a:t>https://nodejs.org/static/images/logo.svg</a:t>
            </a:r>
            <a:endParaRPr sz="5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6"/>
              </a:rPr>
              <a:t>https://upload.wikimedia.org/wikipedia/commons/thumb/9/91/Electron_Software_Framework_Logo.svg/langfr-220px-Electron_Software_Framework_Logo.svg.png</a:t>
            </a:r>
            <a:br>
              <a:rPr lang="fr" sz="500">
                <a:latin typeface="Arimo"/>
                <a:ea typeface="Arimo"/>
                <a:cs typeface="Arimo"/>
                <a:sym typeface="Arimo"/>
              </a:rPr>
            </a:br>
            <a:r>
              <a:rPr lang="fr" sz="500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7"/>
              </a:rPr>
              <a:t>https://miro.medium.com/max/1400/1*mn6bOs7s6Qbao15PMNRyOA.png</a:t>
            </a:r>
            <a:br>
              <a:rPr lang="fr" sz="500">
                <a:latin typeface="Arimo"/>
                <a:ea typeface="Arimo"/>
                <a:cs typeface="Arimo"/>
                <a:sym typeface="Arimo"/>
              </a:rPr>
            </a:br>
            <a:r>
              <a:rPr lang="fr" sz="500" u="sng">
                <a:solidFill>
                  <a:schemeClr val="hlink"/>
                </a:solidFill>
                <a:latin typeface="Arimo"/>
                <a:ea typeface="Arimo"/>
                <a:cs typeface="Arimo"/>
                <a:sym typeface="Arimo"/>
                <a:hlinkClick r:id="rId8"/>
              </a:rPr>
              <a:t>https://www.steadylearner.com/static/images//code/Jest_from_the_website.png</a:t>
            </a:r>
            <a:br>
              <a:rPr lang="fr" sz="500">
                <a:latin typeface="Arimo"/>
                <a:ea typeface="Arimo"/>
                <a:cs typeface="Arimo"/>
                <a:sym typeface="Arimo"/>
              </a:rPr>
            </a:br>
            <a:r>
              <a:rPr lang="fr" sz="500">
                <a:latin typeface="Arimo"/>
                <a:ea typeface="Arimo"/>
                <a:cs typeface="Arimo"/>
                <a:sym typeface="Arimo"/>
              </a:rPr>
              <a:t>https://www.y-note.cm/wp-content/uploads/2013/07/mongodb-nosql-logo-300x100.png</a:t>
            </a:r>
            <a:endParaRPr sz="500"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28" name="Google Shape;828;p42"/>
          <p:cNvGrpSpPr/>
          <p:nvPr/>
        </p:nvGrpSpPr>
        <p:grpSpPr>
          <a:xfrm>
            <a:off x="904173" y="1709425"/>
            <a:ext cx="1968677" cy="305175"/>
            <a:chOff x="904173" y="1709425"/>
            <a:chExt cx="1968677" cy="305175"/>
          </a:xfrm>
        </p:grpSpPr>
        <p:pic>
          <p:nvPicPr>
            <p:cNvPr id="829" name="Google Shape;829;p4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04173" y="1709425"/>
              <a:ext cx="305175" cy="30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" name="Google Shape;830;p42"/>
            <p:cNvSpPr txBox="1"/>
            <p:nvPr/>
          </p:nvSpPr>
          <p:spPr>
            <a:xfrm>
              <a:off x="1330250" y="1709463"/>
              <a:ext cx="15426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Vue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831" name="Google Shape;831;p42"/>
          <p:cNvGrpSpPr/>
          <p:nvPr/>
        </p:nvGrpSpPr>
        <p:grpSpPr>
          <a:xfrm>
            <a:off x="807388" y="2061763"/>
            <a:ext cx="2065463" cy="305175"/>
            <a:chOff x="807388" y="2061763"/>
            <a:chExt cx="2065463" cy="305175"/>
          </a:xfrm>
        </p:grpSpPr>
        <p:pic>
          <p:nvPicPr>
            <p:cNvPr id="832" name="Google Shape;832;p4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7388" y="2061763"/>
              <a:ext cx="498755" cy="30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42"/>
            <p:cNvSpPr txBox="1"/>
            <p:nvPr/>
          </p:nvSpPr>
          <p:spPr>
            <a:xfrm>
              <a:off x="1330250" y="2061788"/>
              <a:ext cx="15426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Node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834" name="Google Shape;834;p42"/>
          <p:cNvGrpSpPr/>
          <p:nvPr/>
        </p:nvGrpSpPr>
        <p:grpSpPr>
          <a:xfrm>
            <a:off x="904175" y="2414100"/>
            <a:ext cx="1968675" cy="305175"/>
            <a:chOff x="904175" y="2414100"/>
            <a:chExt cx="1968675" cy="305175"/>
          </a:xfrm>
        </p:grpSpPr>
        <p:pic>
          <p:nvPicPr>
            <p:cNvPr id="835" name="Google Shape;835;p4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04175" y="2414100"/>
              <a:ext cx="305175" cy="30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42"/>
            <p:cNvSpPr txBox="1"/>
            <p:nvPr/>
          </p:nvSpPr>
          <p:spPr>
            <a:xfrm>
              <a:off x="1330250" y="2414113"/>
              <a:ext cx="15426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Electron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837" name="Google Shape;837;p42"/>
          <p:cNvGrpSpPr/>
          <p:nvPr/>
        </p:nvGrpSpPr>
        <p:grpSpPr>
          <a:xfrm>
            <a:off x="904188" y="2765963"/>
            <a:ext cx="1968663" cy="305663"/>
            <a:chOff x="904188" y="2765963"/>
            <a:chExt cx="1968663" cy="305663"/>
          </a:xfrm>
        </p:grpSpPr>
        <p:pic>
          <p:nvPicPr>
            <p:cNvPr id="838" name="Google Shape;838;p4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04188" y="2766450"/>
              <a:ext cx="305176" cy="305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Google Shape;839;p42"/>
            <p:cNvSpPr txBox="1"/>
            <p:nvPr/>
          </p:nvSpPr>
          <p:spPr>
            <a:xfrm>
              <a:off x="1330250" y="2765963"/>
              <a:ext cx="15426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TypeScript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840" name="Google Shape;840;p42"/>
          <p:cNvGrpSpPr/>
          <p:nvPr/>
        </p:nvGrpSpPr>
        <p:grpSpPr>
          <a:xfrm>
            <a:off x="904200" y="3118050"/>
            <a:ext cx="1944550" cy="305926"/>
            <a:chOff x="904200" y="3118050"/>
            <a:chExt cx="1944550" cy="305926"/>
          </a:xfrm>
        </p:grpSpPr>
        <p:pic>
          <p:nvPicPr>
            <p:cNvPr id="841" name="Google Shape;841;p4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904200" y="3118800"/>
              <a:ext cx="305176" cy="305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42"/>
            <p:cNvSpPr txBox="1"/>
            <p:nvPr/>
          </p:nvSpPr>
          <p:spPr>
            <a:xfrm>
              <a:off x="1306150" y="3118050"/>
              <a:ext cx="15426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Jest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843" name="Google Shape;843;p42"/>
          <p:cNvGrpSpPr/>
          <p:nvPr/>
        </p:nvGrpSpPr>
        <p:grpSpPr>
          <a:xfrm>
            <a:off x="599025" y="3470125"/>
            <a:ext cx="3117700" cy="305211"/>
            <a:chOff x="599025" y="3470125"/>
            <a:chExt cx="3117700" cy="305211"/>
          </a:xfrm>
        </p:grpSpPr>
        <p:pic>
          <p:nvPicPr>
            <p:cNvPr id="844" name="Google Shape;844;p4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9025" y="3470161"/>
              <a:ext cx="915525" cy="305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5" name="Google Shape;845;p42"/>
            <p:cNvSpPr txBox="1"/>
            <p:nvPr/>
          </p:nvSpPr>
          <p:spPr>
            <a:xfrm>
              <a:off x="1615825" y="3470125"/>
              <a:ext cx="2100900" cy="30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Arimo"/>
                  <a:ea typeface="Arimo"/>
                  <a:cs typeface="Arimo"/>
                  <a:sym typeface="Arimo"/>
                </a:rPr>
                <a:t>Mongo avec Mongoose</a:t>
              </a:r>
              <a:endParaRPr>
                <a:latin typeface="Arimo"/>
                <a:ea typeface="Arimo"/>
                <a:cs typeface="Arimo"/>
                <a:sym typeface="Arim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43"/>
          <p:cNvGrpSpPr/>
          <p:nvPr/>
        </p:nvGrpSpPr>
        <p:grpSpPr>
          <a:xfrm>
            <a:off x="2832272" y="2266528"/>
            <a:ext cx="1329047" cy="610447"/>
            <a:chOff x="4737272" y="2266528"/>
            <a:chExt cx="1329047" cy="610447"/>
          </a:xfrm>
        </p:grpSpPr>
        <p:cxnSp>
          <p:nvCxnSpPr>
            <p:cNvPr id="851" name="Google Shape;851;p43"/>
            <p:cNvCxnSpPr/>
            <p:nvPr/>
          </p:nvCxnSpPr>
          <p:spPr>
            <a:xfrm>
              <a:off x="4893919" y="2571751"/>
              <a:ext cx="1172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2" name="Google Shape;852;p43"/>
            <p:cNvSpPr/>
            <p:nvPr/>
          </p:nvSpPr>
          <p:spPr>
            <a:xfrm rot="10800000">
              <a:off x="4737272" y="2266528"/>
              <a:ext cx="1057492" cy="610447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43"/>
          <p:cNvGrpSpPr/>
          <p:nvPr/>
        </p:nvGrpSpPr>
        <p:grpSpPr>
          <a:xfrm>
            <a:off x="1159869" y="2266528"/>
            <a:ext cx="1341845" cy="610447"/>
            <a:chOff x="3064869" y="2266528"/>
            <a:chExt cx="1341845" cy="610447"/>
          </a:xfrm>
        </p:grpSpPr>
        <p:cxnSp>
          <p:nvCxnSpPr>
            <p:cNvPr id="854" name="Google Shape;854;p43"/>
            <p:cNvCxnSpPr/>
            <p:nvPr/>
          </p:nvCxnSpPr>
          <p:spPr>
            <a:xfrm>
              <a:off x="3064869" y="2571751"/>
              <a:ext cx="1172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5" name="Google Shape;855;p43"/>
            <p:cNvSpPr/>
            <p:nvPr/>
          </p:nvSpPr>
          <p:spPr>
            <a:xfrm rot="10800000">
              <a:off x="3349222" y="2266528"/>
              <a:ext cx="1057492" cy="610447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43"/>
          <p:cNvGrpSpPr/>
          <p:nvPr/>
        </p:nvGrpSpPr>
        <p:grpSpPr>
          <a:xfrm>
            <a:off x="2832272" y="3553856"/>
            <a:ext cx="1329047" cy="610447"/>
            <a:chOff x="4737272" y="3553856"/>
            <a:chExt cx="1329047" cy="610447"/>
          </a:xfrm>
        </p:grpSpPr>
        <p:cxnSp>
          <p:nvCxnSpPr>
            <p:cNvPr id="857" name="Google Shape;857;p43"/>
            <p:cNvCxnSpPr/>
            <p:nvPr/>
          </p:nvCxnSpPr>
          <p:spPr>
            <a:xfrm>
              <a:off x="4893919" y="3859075"/>
              <a:ext cx="1172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58" name="Google Shape;858;p43"/>
            <p:cNvSpPr/>
            <p:nvPr/>
          </p:nvSpPr>
          <p:spPr>
            <a:xfrm rot="10800000">
              <a:off x="4737272" y="3553856"/>
              <a:ext cx="1057492" cy="610447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43"/>
          <p:cNvGrpSpPr/>
          <p:nvPr/>
        </p:nvGrpSpPr>
        <p:grpSpPr>
          <a:xfrm>
            <a:off x="1159869" y="3553856"/>
            <a:ext cx="1341845" cy="610447"/>
            <a:chOff x="3064869" y="3553856"/>
            <a:chExt cx="1341845" cy="610447"/>
          </a:xfrm>
        </p:grpSpPr>
        <p:cxnSp>
          <p:nvCxnSpPr>
            <p:cNvPr id="860" name="Google Shape;860;p43"/>
            <p:cNvCxnSpPr/>
            <p:nvPr/>
          </p:nvCxnSpPr>
          <p:spPr>
            <a:xfrm>
              <a:off x="3064869" y="3859080"/>
              <a:ext cx="11724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61" name="Google Shape;861;p43"/>
            <p:cNvSpPr/>
            <p:nvPr/>
          </p:nvSpPr>
          <p:spPr>
            <a:xfrm rot="10800000">
              <a:off x="3349222" y="3553856"/>
              <a:ext cx="1057492" cy="610447"/>
            </a:xfrm>
            <a:custGeom>
              <a:rect b="b" l="l" r="r" t="t"/>
              <a:pathLst>
                <a:path extrusionOk="0" h="9646" w="16710">
                  <a:moveTo>
                    <a:pt x="16710" y="4823"/>
                  </a:moveTo>
                  <a:lnTo>
                    <a:pt x="8334" y="9645"/>
                  </a:lnTo>
                  <a:lnTo>
                    <a:pt x="1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rgbClr val="31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43"/>
          <p:cNvSpPr txBox="1"/>
          <p:nvPr>
            <p:ph idx="1" type="subTitle"/>
          </p:nvPr>
        </p:nvSpPr>
        <p:spPr>
          <a:xfrm>
            <a:off x="46975" y="2361600"/>
            <a:ext cx="10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chemeClr val="accent2"/>
                </a:solidFill>
              </a:rPr>
              <a:t>C</a:t>
            </a:r>
            <a:r>
              <a:rPr lang="fr" sz="1400"/>
              <a:t>REATE</a:t>
            </a:r>
            <a:endParaRPr sz="1400"/>
          </a:p>
        </p:txBody>
      </p:sp>
      <p:sp>
        <p:nvSpPr>
          <p:cNvPr id="863" name="Google Shape;863;p43"/>
          <p:cNvSpPr txBox="1"/>
          <p:nvPr>
            <p:ph idx="2" type="subTitle"/>
          </p:nvPr>
        </p:nvSpPr>
        <p:spPr>
          <a:xfrm>
            <a:off x="46800" y="3659275"/>
            <a:ext cx="10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chemeClr val="accent2"/>
                </a:solidFill>
              </a:rPr>
              <a:t>U</a:t>
            </a:r>
            <a:r>
              <a:rPr lang="fr" sz="1400"/>
              <a:t>PDATE</a:t>
            </a:r>
            <a:endParaRPr sz="1400"/>
          </a:p>
        </p:txBody>
      </p:sp>
      <p:sp>
        <p:nvSpPr>
          <p:cNvPr id="864" name="Google Shape;864;p43"/>
          <p:cNvSpPr txBox="1"/>
          <p:nvPr>
            <p:ph idx="3" type="subTitle"/>
          </p:nvPr>
        </p:nvSpPr>
        <p:spPr>
          <a:xfrm>
            <a:off x="4244725" y="2361600"/>
            <a:ext cx="9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chemeClr val="accent2"/>
                </a:solidFill>
              </a:rPr>
              <a:t>R</a:t>
            </a:r>
            <a:r>
              <a:rPr lang="fr" sz="1400"/>
              <a:t>EAD</a:t>
            </a:r>
            <a:endParaRPr sz="1400"/>
          </a:p>
        </p:txBody>
      </p:sp>
      <p:sp>
        <p:nvSpPr>
          <p:cNvPr id="865" name="Google Shape;865;p43"/>
          <p:cNvSpPr txBox="1"/>
          <p:nvPr>
            <p:ph idx="4" type="subTitle"/>
          </p:nvPr>
        </p:nvSpPr>
        <p:spPr>
          <a:xfrm>
            <a:off x="4244725" y="3659275"/>
            <a:ext cx="9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400">
                <a:solidFill>
                  <a:schemeClr val="accent2"/>
                </a:solidFill>
              </a:rPr>
              <a:t>D</a:t>
            </a:r>
            <a:r>
              <a:rPr lang="fr" sz="1400"/>
              <a:t>ELETE</a:t>
            </a:r>
            <a:endParaRPr sz="1400"/>
          </a:p>
        </p:txBody>
      </p:sp>
      <p:cxnSp>
        <p:nvCxnSpPr>
          <p:cNvPr id="866" name="Google Shape;866;p43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43"/>
          <p:cNvSpPr txBox="1"/>
          <p:nvPr>
            <p:ph type="title"/>
          </p:nvPr>
        </p:nvSpPr>
        <p:spPr>
          <a:xfrm>
            <a:off x="599025" y="536825"/>
            <a:ext cx="7946100" cy="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03.03 - API de la base de données</a:t>
            </a:r>
            <a:endParaRPr/>
          </a:p>
        </p:txBody>
      </p:sp>
      <p:sp>
        <p:nvSpPr>
          <p:cNvPr id="868" name="Google Shape;868;p43"/>
          <p:cNvSpPr txBox="1"/>
          <p:nvPr/>
        </p:nvSpPr>
        <p:spPr>
          <a:xfrm>
            <a:off x="619675" y="4496175"/>
            <a:ext cx="2470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Arimo"/>
                <a:ea typeface="Arimo"/>
                <a:cs typeface="Arimo"/>
                <a:sym typeface="Arimo"/>
              </a:rPr>
              <a:t>API</a:t>
            </a:r>
            <a:r>
              <a:rPr i="1" lang="fr" sz="1100">
                <a:latin typeface="Arimo"/>
                <a:ea typeface="Arimo"/>
                <a:cs typeface="Arimo"/>
                <a:sym typeface="Arimo"/>
              </a:rPr>
              <a:t>: Interface de programmation</a:t>
            </a:r>
            <a:endParaRPr i="1" sz="11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 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869" name="Google Shape;8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725" y="3401688"/>
            <a:ext cx="460575" cy="4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938" y="2111625"/>
            <a:ext cx="460575" cy="4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688" y="2111625"/>
            <a:ext cx="460575" cy="46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42675" y="3401675"/>
            <a:ext cx="460625" cy="4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43"/>
          <p:cNvSpPr txBox="1"/>
          <p:nvPr>
            <p:ph idx="4294967295" type="title"/>
          </p:nvPr>
        </p:nvSpPr>
        <p:spPr>
          <a:xfrm>
            <a:off x="5411225" y="1651400"/>
            <a:ext cx="37329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2"/>
                </a:solidFill>
              </a:rPr>
              <a:t>MODÈLES</a:t>
            </a:r>
            <a:endParaRPr sz="1800">
              <a:solidFill>
                <a:schemeClr val="accent2"/>
              </a:solidFill>
            </a:endParaRPr>
          </a:p>
        </p:txBody>
      </p:sp>
      <p:cxnSp>
        <p:nvCxnSpPr>
          <p:cNvPr id="874" name="Google Shape;874;p43"/>
          <p:cNvCxnSpPr/>
          <p:nvPr/>
        </p:nvCxnSpPr>
        <p:spPr>
          <a:xfrm>
            <a:off x="5411225" y="1651200"/>
            <a:ext cx="0" cy="298050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3"/>
          <p:cNvSpPr txBox="1"/>
          <p:nvPr>
            <p:ph idx="4294967295" type="title"/>
          </p:nvPr>
        </p:nvSpPr>
        <p:spPr>
          <a:xfrm>
            <a:off x="0" y="1651400"/>
            <a:ext cx="5411100" cy="4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2"/>
                </a:solidFill>
              </a:rPr>
              <a:t>CRUD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876" name="Google Shape;876;p43"/>
          <p:cNvSpPr txBox="1"/>
          <p:nvPr/>
        </p:nvSpPr>
        <p:spPr>
          <a:xfrm>
            <a:off x="6183750" y="2101600"/>
            <a:ext cx="26847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f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Character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f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Deck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f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District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f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Player</a:t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</a:pPr>
            <a:r>
              <a:rPr lang="f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Type</a:t>
            </a:r>
            <a:br>
              <a:rPr lang="fr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</a:b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p44"/>
          <p:cNvGrpSpPr/>
          <p:nvPr/>
        </p:nvGrpSpPr>
        <p:grpSpPr>
          <a:xfrm>
            <a:off x="2334575" y="1947138"/>
            <a:ext cx="4485975" cy="2126663"/>
            <a:chOff x="2334575" y="1947138"/>
            <a:chExt cx="4485975" cy="2126663"/>
          </a:xfrm>
        </p:grpSpPr>
        <p:cxnSp>
          <p:nvCxnSpPr>
            <p:cNvPr id="882" name="Google Shape;882;p44"/>
            <p:cNvCxnSpPr>
              <a:endCxn id="883" idx="1"/>
            </p:cNvCxnSpPr>
            <p:nvPr/>
          </p:nvCxnSpPr>
          <p:spPr>
            <a:xfrm>
              <a:off x="5130600" y="3010475"/>
              <a:ext cx="14421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" name="Google Shape;884;p44"/>
            <p:cNvCxnSpPr>
              <a:endCxn id="885" idx="3"/>
            </p:cNvCxnSpPr>
            <p:nvPr/>
          </p:nvCxnSpPr>
          <p:spPr>
            <a:xfrm rot="10800000">
              <a:off x="2647475" y="3010475"/>
              <a:ext cx="1365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86" name="Google Shape;886;p44"/>
            <p:cNvSpPr/>
            <p:nvPr/>
          </p:nvSpPr>
          <p:spPr>
            <a:xfrm flipH="1">
              <a:off x="3505149" y="2394700"/>
              <a:ext cx="2133700" cy="1231546"/>
            </a:xfrm>
            <a:custGeom>
              <a:rect b="b" l="l" r="r" t="t"/>
              <a:pathLst>
                <a:path extrusionOk="0" h="9645" w="16710">
                  <a:moveTo>
                    <a:pt x="0" y="4823"/>
                  </a:moveTo>
                  <a:lnTo>
                    <a:pt x="8334" y="9645"/>
                  </a:lnTo>
                  <a:lnTo>
                    <a:pt x="16709" y="4823"/>
                  </a:lnTo>
                  <a:lnTo>
                    <a:pt x="83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7" name="Google Shape;887;p44"/>
            <p:cNvCxnSpPr/>
            <p:nvPr/>
          </p:nvCxnSpPr>
          <p:spPr>
            <a:xfrm flipH="1" rot="10800000">
              <a:off x="4954550" y="1947138"/>
              <a:ext cx="1866000" cy="6522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8" name="Google Shape;888;p44"/>
            <p:cNvCxnSpPr/>
            <p:nvPr/>
          </p:nvCxnSpPr>
          <p:spPr>
            <a:xfrm rot="10800000">
              <a:off x="4954550" y="3421600"/>
              <a:ext cx="1866000" cy="6522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89" name="Google Shape;889;p44"/>
            <p:cNvSpPr/>
            <p:nvPr/>
          </p:nvSpPr>
          <p:spPr>
            <a:xfrm>
              <a:off x="4898397" y="3374218"/>
              <a:ext cx="98356" cy="94570"/>
            </a:xfrm>
            <a:custGeom>
              <a:rect b="b" l="l" r="r" t="t"/>
              <a:pathLst>
                <a:path extrusionOk="0" h="5349" w="556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4"/>
            <p:cNvSpPr/>
            <p:nvPr/>
          </p:nvSpPr>
          <p:spPr>
            <a:xfrm>
              <a:off x="3503156" y="2963188"/>
              <a:ext cx="98374" cy="94570"/>
            </a:xfrm>
            <a:custGeom>
              <a:rect b="b" l="l" r="r" t="t"/>
              <a:pathLst>
                <a:path extrusionOk="0" h="5349" w="5561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4"/>
            <p:cNvSpPr/>
            <p:nvPr/>
          </p:nvSpPr>
          <p:spPr>
            <a:xfrm>
              <a:off x="5571070" y="2963188"/>
              <a:ext cx="98356" cy="94570"/>
            </a:xfrm>
            <a:custGeom>
              <a:rect b="b" l="l" r="r" t="t"/>
              <a:pathLst>
                <a:path extrusionOk="0" h="5349" w="556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4"/>
            <p:cNvSpPr/>
            <p:nvPr/>
          </p:nvSpPr>
          <p:spPr>
            <a:xfrm>
              <a:off x="4144508" y="2567574"/>
              <a:ext cx="98445" cy="94606"/>
            </a:xfrm>
            <a:custGeom>
              <a:rect b="b" l="l" r="r" t="t"/>
              <a:pathLst>
                <a:path extrusionOk="0" h="5351" w="5565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4"/>
            <p:cNvSpPr/>
            <p:nvPr/>
          </p:nvSpPr>
          <p:spPr>
            <a:xfrm>
              <a:off x="4908852" y="2567574"/>
              <a:ext cx="98356" cy="94588"/>
            </a:xfrm>
            <a:custGeom>
              <a:rect b="b" l="l" r="r" t="t"/>
              <a:pathLst>
                <a:path extrusionOk="0" h="5350" w="556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4"/>
            <p:cNvSpPr/>
            <p:nvPr/>
          </p:nvSpPr>
          <p:spPr>
            <a:xfrm>
              <a:off x="4144508" y="3374218"/>
              <a:ext cx="98445" cy="94606"/>
            </a:xfrm>
            <a:custGeom>
              <a:rect b="b" l="l" r="r" t="t"/>
              <a:pathLst>
                <a:path extrusionOk="0" h="5351" w="5565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95" name="Google Shape;895;p44"/>
            <p:cNvCxnSpPr/>
            <p:nvPr/>
          </p:nvCxnSpPr>
          <p:spPr>
            <a:xfrm flipH="1">
              <a:off x="2334575" y="3421600"/>
              <a:ext cx="1866000" cy="6522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6" name="Google Shape;896;p44"/>
            <p:cNvCxnSpPr/>
            <p:nvPr/>
          </p:nvCxnSpPr>
          <p:spPr>
            <a:xfrm>
              <a:off x="2334575" y="1947138"/>
              <a:ext cx="1866000" cy="6522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3" name="Google Shape;883;p44"/>
          <p:cNvSpPr txBox="1"/>
          <p:nvPr>
            <p:ph idx="4294967295" type="subTitle"/>
          </p:nvPr>
        </p:nvSpPr>
        <p:spPr>
          <a:xfrm>
            <a:off x="6572700" y="2788175"/>
            <a:ext cx="2064600" cy="4446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97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Gestion de la victoire</a:t>
            </a:r>
            <a:endParaRPr/>
          </a:p>
        </p:txBody>
      </p:sp>
      <p:sp>
        <p:nvSpPr>
          <p:cNvPr id="897" name="Google Shape;897;p44"/>
          <p:cNvSpPr txBox="1"/>
          <p:nvPr>
            <p:ph idx="4294967295" type="subTitle"/>
          </p:nvPr>
        </p:nvSpPr>
        <p:spPr>
          <a:xfrm>
            <a:off x="6801302" y="3850525"/>
            <a:ext cx="1250400" cy="4446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97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...</a:t>
            </a:r>
            <a:endParaRPr/>
          </a:p>
        </p:txBody>
      </p:sp>
      <p:sp>
        <p:nvSpPr>
          <p:cNvPr id="898" name="Google Shape;898;p44"/>
          <p:cNvSpPr txBox="1"/>
          <p:nvPr>
            <p:ph idx="4294967295" type="subTitle"/>
          </p:nvPr>
        </p:nvSpPr>
        <p:spPr>
          <a:xfrm>
            <a:off x="1092300" y="1726712"/>
            <a:ext cx="1250400" cy="4446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97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Initialisation</a:t>
            </a:r>
            <a:endParaRPr/>
          </a:p>
        </p:txBody>
      </p:sp>
      <p:sp>
        <p:nvSpPr>
          <p:cNvPr id="899" name="Google Shape;899;p44"/>
          <p:cNvSpPr txBox="1"/>
          <p:nvPr>
            <p:ph idx="4294967295" type="subTitle"/>
          </p:nvPr>
        </p:nvSpPr>
        <p:spPr>
          <a:xfrm>
            <a:off x="1092298" y="3855900"/>
            <a:ext cx="1250400" cy="4446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97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IA</a:t>
            </a:r>
            <a:endParaRPr/>
          </a:p>
        </p:txBody>
      </p:sp>
      <p:sp>
        <p:nvSpPr>
          <p:cNvPr id="885" name="Google Shape;885;p44"/>
          <p:cNvSpPr txBox="1"/>
          <p:nvPr>
            <p:ph idx="4294967295" type="subTitle"/>
          </p:nvPr>
        </p:nvSpPr>
        <p:spPr>
          <a:xfrm>
            <a:off x="911375" y="2788175"/>
            <a:ext cx="1736100" cy="4446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9725" lIns="109725" spcFirstLastPara="1" rIns="109725" wrap="square" tIns="1097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Achat de quartier</a:t>
            </a:r>
            <a:endParaRPr/>
          </a:p>
        </p:txBody>
      </p:sp>
      <p:sp>
        <p:nvSpPr>
          <p:cNvPr id="900" name="Google Shape;900;p44"/>
          <p:cNvSpPr txBox="1"/>
          <p:nvPr>
            <p:ph idx="4294967295" type="subTitle"/>
          </p:nvPr>
        </p:nvSpPr>
        <p:spPr>
          <a:xfrm>
            <a:off x="6801300" y="1623655"/>
            <a:ext cx="1368900" cy="659700"/>
          </a:xfrm>
          <a:prstGeom prst="rect">
            <a:avLst/>
          </a:prstGeom>
          <a:solidFill>
            <a:schemeClr val="accent4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9725" lIns="109725" spcFirstLastPara="1" rIns="109725" wrap="square" tIns="109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Sélection</a:t>
            </a:r>
            <a:r>
              <a:rPr lang="fr"/>
              <a:t> de personnage</a:t>
            </a:r>
            <a:endParaRPr/>
          </a:p>
        </p:txBody>
      </p:sp>
      <p:cxnSp>
        <p:nvCxnSpPr>
          <p:cNvPr id="901" name="Google Shape;901;p44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4"/>
          <p:cNvSpPr txBox="1"/>
          <p:nvPr>
            <p:ph type="title"/>
          </p:nvPr>
        </p:nvSpPr>
        <p:spPr>
          <a:xfrm>
            <a:off x="599025" y="536825"/>
            <a:ext cx="7946100" cy="65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03.03 - API du jeu</a:t>
            </a:r>
            <a:endParaRPr/>
          </a:p>
        </p:txBody>
      </p:sp>
      <p:grpSp>
        <p:nvGrpSpPr>
          <p:cNvPr id="903" name="Google Shape;903;p44"/>
          <p:cNvGrpSpPr/>
          <p:nvPr/>
        </p:nvGrpSpPr>
        <p:grpSpPr>
          <a:xfrm>
            <a:off x="4133900" y="2705075"/>
            <a:ext cx="887333" cy="610800"/>
            <a:chOff x="4148163" y="2758775"/>
            <a:chExt cx="887333" cy="610800"/>
          </a:xfrm>
        </p:grpSpPr>
        <p:pic>
          <p:nvPicPr>
            <p:cNvPr id="904" name="Google Shape;90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48163" y="2758775"/>
              <a:ext cx="610800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52221" y="2818838"/>
              <a:ext cx="383275" cy="383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5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03.04 - IA</a:t>
            </a:r>
            <a:endParaRPr/>
          </a:p>
        </p:txBody>
      </p:sp>
      <p:cxnSp>
        <p:nvCxnSpPr>
          <p:cNvPr id="911" name="Google Shape;911;p45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45"/>
          <p:cNvSpPr txBox="1"/>
          <p:nvPr/>
        </p:nvSpPr>
        <p:spPr>
          <a:xfrm>
            <a:off x="599025" y="4735050"/>
            <a:ext cx="24702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100">
                <a:latin typeface="Arimo"/>
                <a:ea typeface="Arimo"/>
                <a:cs typeface="Arimo"/>
                <a:sym typeface="Arimo"/>
              </a:rPr>
              <a:t>IA</a:t>
            </a:r>
            <a:r>
              <a:rPr i="1" lang="fr" sz="1100">
                <a:latin typeface="Arimo"/>
                <a:ea typeface="Arimo"/>
                <a:cs typeface="Arimo"/>
                <a:sym typeface="Arimo"/>
              </a:rPr>
              <a:t>: Intelligence artificiel</a:t>
            </a:r>
            <a:endParaRPr i="1" sz="1100"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 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13" name="Google Shape;9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150" y="1310775"/>
            <a:ext cx="3186201" cy="342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750" y="1286725"/>
            <a:ext cx="3395386" cy="347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5" name="Google Shape;915;p45"/>
          <p:cNvCxnSpPr/>
          <p:nvPr/>
        </p:nvCxnSpPr>
        <p:spPr>
          <a:xfrm flipH="1">
            <a:off x="4876959" y="2062114"/>
            <a:ext cx="255900" cy="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46"/>
          <p:cNvSpPr/>
          <p:nvPr/>
        </p:nvSpPr>
        <p:spPr>
          <a:xfrm>
            <a:off x="8054775" y="79011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46"/>
          <p:cNvSpPr txBox="1"/>
          <p:nvPr>
            <p:ph idx="15" type="title"/>
          </p:nvPr>
        </p:nvSpPr>
        <p:spPr>
          <a:xfrm>
            <a:off x="615900" y="590150"/>
            <a:ext cx="7912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04 - Management</a:t>
            </a:r>
            <a:endParaRPr/>
          </a:p>
        </p:txBody>
      </p:sp>
      <p:sp>
        <p:nvSpPr>
          <p:cNvPr id="922" name="Google Shape;922;p46"/>
          <p:cNvSpPr txBox="1"/>
          <p:nvPr>
            <p:ph idx="7" type="subTitle"/>
          </p:nvPr>
        </p:nvSpPr>
        <p:spPr>
          <a:xfrm>
            <a:off x="4589825" y="3212047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GIT</a:t>
            </a:r>
            <a:endParaRPr/>
          </a:p>
        </p:txBody>
      </p:sp>
      <p:sp>
        <p:nvSpPr>
          <p:cNvPr id="923" name="Google Shape;923;p46"/>
          <p:cNvSpPr txBox="1"/>
          <p:nvPr>
            <p:ph idx="6" type="subTitle"/>
          </p:nvPr>
        </p:nvSpPr>
        <p:spPr>
          <a:xfrm>
            <a:off x="2642913" y="3212047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</a:t>
            </a:r>
            <a:endParaRPr/>
          </a:p>
        </p:txBody>
      </p:sp>
      <p:sp>
        <p:nvSpPr>
          <p:cNvPr id="924" name="Google Shape;924;p46"/>
          <p:cNvSpPr/>
          <p:nvPr/>
        </p:nvSpPr>
        <p:spPr>
          <a:xfrm>
            <a:off x="1091224" y="134375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6"/>
          <p:cNvSpPr/>
          <p:nvPr/>
        </p:nvSpPr>
        <p:spPr>
          <a:xfrm>
            <a:off x="-8301" y="-599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6"/>
          <p:cNvSpPr/>
          <p:nvPr/>
        </p:nvSpPr>
        <p:spPr>
          <a:xfrm>
            <a:off x="559349" y="-288744"/>
            <a:ext cx="1118700" cy="5655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6"/>
          <p:cNvSpPr/>
          <p:nvPr/>
        </p:nvSpPr>
        <p:spPr>
          <a:xfrm rot="5400000">
            <a:off x="7622925" y="-188962"/>
            <a:ext cx="1982400" cy="1106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6"/>
          <p:cNvSpPr/>
          <p:nvPr/>
        </p:nvSpPr>
        <p:spPr>
          <a:xfrm>
            <a:off x="6933450" y="1355663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6943200" y="79011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/>
          <p:nvPr/>
        </p:nvSpPr>
        <p:spPr>
          <a:xfrm>
            <a:off x="4968388" y="25812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3022838" y="25812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type="title"/>
          </p:nvPr>
        </p:nvSpPr>
        <p:spPr>
          <a:xfrm>
            <a:off x="2812588" y="22164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04.01</a:t>
            </a:r>
            <a:endParaRPr sz="3600"/>
          </a:p>
        </p:txBody>
      </p:sp>
      <p:sp>
        <p:nvSpPr>
          <p:cNvPr id="933" name="Google Shape;933;p46"/>
          <p:cNvSpPr txBox="1"/>
          <p:nvPr>
            <p:ph idx="3" type="title"/>
          </p:nvPr>
        </p:nvSpPr>
        <p:spPr>
          <a:xfrm>
            <a:off x="4753775" y="22164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04.</a:t>
            </a:r>
            <a:r>
              <a:rPr lang="fr" sz="3600"/>
              <a:t>02</a:t>
            </a:r>
            <a:endParaRPr sz="3600"/>
          </a:p>
        </p:txBody>
      </p:sp>
      <p:cxnSp>
        <p:nvCxnSpPr>
          <p:cNvPr id="934" name="Google Shape;934;p46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"/>
          <p:cNvSpPr/>
          <p:nvPr/>
        </p:nvSpPr>
        <p:spPr>
          <a:xfrm>
            <a:off x="8054775" y="79011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9"/>
          <p:cNvSpPr txBox="1"/>
          <p:nvPr>
            <p:ph idx="15" type="title"/>
          </p:nvPr>
        </p:nvSpPr>
        <p:spPr>
          <a:xfrm>
            <a:off x="615900" y="590150"/>
            <a:ext cx="7912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OF CONTENTS</a:t>
            </a:r>
            <a:endParaRPr/>
          </a:p>
        </p:txBody>
      </p:sp>
      <p:sp>
        <p:nvSpPr>
          <p:cNvPr id="613" name="Google Shape;613;p29"/>
          <p:cNvSpPr txBox="1"/>
          <p:nvPr>
            <p:ph idx="1" type="subTitle"/>
          </p:nvPr>
        </p:nvSpPr>
        <p:spPr>
          <a:xfrm>
            <a:off x="3624220" y="3619300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 technique</a:t>
            </a:r>
            <a:br>
              <a:rPr lang="fr"/>
            </a:br>
            <a:r>
              <a:rPr lang="fr"/>
              <a:t>du projet</a:t>
            </a:r>
            <a:endParaRPr/>
          </a:p>
        </p:txBody>
      </p:sp>
      <p:sp>
        <p:nvSpPr>
          <p:cNvPr id="614" name="Google Shape;614;p29"/>
          <p:cNvSpPr txBox="1"/>
          <p:nvPr>
            <p:ph idx="7" type="subTitle"/>
          </p:nvPr>
        </p:nvSpPr>
        <p:spPr>
          <a:xfrm>
            <a:off x="1759738" y="3275747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DÉROULEMENT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9"/>
          <p:cNvSpPr txBox="1"/>
          <p:nvPr>
            <p:ph idx="9" type="subTitle"/>
          </p:nvPr>
        </p:nvSpPr>
        <p:spPr>
          <a:xfrm>
            <a:off x="-109325" y="3619300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Qu’est-ce que Citadelles ?</a:t>
            </a:r>
            <a:endParaRPr/>
          </a:p>
        </p:txBody>
      </p:sp>
      <p:sp>
        <p:nvSpPr>
          <p:cNvPr id="616" name="Google Shape;616;p29"/>
          <p:cNvSpPr txBox="1"/>
          <p:nvPr>
            <p:ph idx="14" type="subTitle"/>
          </p:nvPr>
        </p:nvSpPr>
        <p:spPr>
          <a:xfrm>
            <a:off x="3622570" y="3275747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2"/>
                </a:solidFill>
              </a:rPr>
              <a:t>TECHNIQUE</a:t>
            </a:r>
            <a:endParaRPr/>
          </a:p>
        </p:txBody>
      </p:sp>
      <p:sp>
        <p:nvSpPr>
          <p:cNvPr id="617" name="Google Shape;617;p29"/>
          <p:cNvSpPr txBox="1"/>
          <p:nvPr>
            <p:ph idx="2" type="subTitle"/>
          </p:nvPr>
        </p:nvSpPr>
        <p:spPr>
          <a:xfrm>
            <a:off x="5495725" y="3619300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de l’équipe et outils collaboratifs</a:t>
            </a:r>
            <a:endParaRPr/>
          </a:p>
        </p:txBody>
      </p:sp>
      <p:sp>
        <p:nvSpPr>
          <p:cNvPr id="618" name="Google Shape;618;p29"/>
          <p:cNvSpPr txBox="1"/>
          <p:nvPr>
            <p:ph idx="6" type="subTitle"/>
          </p:nvPr>
        </p:nvSpPr>
        <p:spPr>
          <a:xfrm>
            <a:off x="-110975" y="3275747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619" name="Google Shape;619;p29"/>
          <p:cNvSpPr txBox="1"/>
          <p:nvPr>
            <p:ph idx="8" type="subTitle"/>
          </p:nvPr>
        </p:nvSpPr>
        <p:spPr>
          <a:xfrm>
            <a:off x="5499925" y="3275747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MANAGEMENT</a:t>
            </a:r>
            <a:endParaRPr/>
          </a:p>
        </p:txBody>
      </p:sp>
      <p:sp>
        <p:nvSpPr>
          <p:cNvPr id="620" name="Google Shape;620;p29"/>
          <p:cNvSpPr txBox="1"/>
          <p:nvPr>
            <p:ph idx="13" type="subTitle"/>
          </p:nvPr>
        </p:nvSpPr>
        <p:spPr>
          <a:xfrm>
            <a:off x="1755538" y="3619300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d’un </a:t>
            </a:r>
            <a:br>
              <a:rPr lang="fr"/>
            </a:br>
            <a:r>
              <a:rPr lang="fr"/>
              <a:t>tour de table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9"/>
          <p:cNvSpPr/>
          <p:nvPr/>
        </p:nvSpPr>
        <p:spPr>
          <a:xfrm>
            <a:off x="1091224" y="134375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9"/>
          <p:cNvSpPr/>
          <p:nvPr/>
        </p:nvSpPr>
        <p:spPr>
          <a:xfrm>
            <a:off x="-8301" y="-599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9"/>
          <p:cNvSpPr/>
          <p:nvPr/>
        </p:nvSpPr>
        <p:spPr>
          <a:xfrm>
            <a:off x="559349" y="-288744"/>
            <a:ext cx="1118700" cy="5655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9"/>
          <p:cNvSpPr/>
          <p:nvPr/>
        </p:nvSpPr>
        <p:spPr>
          <a:xfrm rot="5400000">
            <a:off x="7622925" y="-188962"/>
            <a:ext cx="1982400" cy="1106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9"/>
          <p:cNvSpPr/>
          <p:nvPr/>
        </p:nvSpPr>
        <p:spPr>
          <a:xfrm>
            <a:off x="6933450" y="1355663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9"/>
          <p:cNvSpPr/>
          <p:nvPr/>
        </p:nvSpPr>
        <p:spPr>
          <a:xfrm>
            <a:off x="6943200" y="79011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9"/>
          <p:cNvSpPr/>
          <p:nvPr/>
        </p:nvSpPr>
        <p:spPr>
          <a:xfrm>
            <a:off x="2138300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9"/>
          <p:cNvSpPr/>
          <p:nvPr/>
        </p:nvSpPr>
        <p:spPr>
          <a:xfrm>
            <a:off x="268950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9"/>
          <p:cNvSpPr/>
          <p:nvPr/>
        </p:nvSpPr>
        <p:spPr>
          <a:xfrm>
            <a:off x="5880750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9"/>
          <p:cNvSpPr/>
          <p:nvPr/>
        </p:nvSpPr>
        <p:spPr>
          <a:xfrm>
            <a:off x="4011400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9"/>
          <p:cNvSpPr txBox="1"/>
          <p:nvPr>
            <p:ph type="title"/>
          </p:nvPr>
        </p:nvSpPr>
        <p:spPr>
          <a:xfrm>
            <a:off x="58700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</a:t>
            </a:r>
            <a:endParaRPr/>
          </a:p>
        </p:txBody>
      </p:sp>
      <p:sp>
        <p:nvSpPr>
          <p:cNvPr id="632" name="Google Shape;632;p29"/>
          <p:cNvSpPr txBox="1"/>
          <p:nvPr>
            <p:ph idx="3" type="title"/>
          </p:nvPr>
        </p:nvSpPr>
        <p:spPr>
          <a:xfrm>
            <a:off x="1923688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</a:t>
            </a:r>
            <a:endParaRPr/>
          </a:p>
        </p:txBody>
      </p:sp>
      <p:sp>
        <p:nvSpPr>
          <p:cNvPr id="633" name="Google Shape;633;p29"/>
          <p:cNvSpPr txBox="1"/>
          <p:nvPr>
            <p:ph idx="4" type="title"/>
          </p:nvPr>
        </p:nvSpPr>
        <p:spPr>
          <a:xfrm>
            <a:off x="3792370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03</a:t>
            </a:r>
            <a:endParaRPr/>
          </a:p>
        </p:txBody>
      </p:sp>
      <p:sp>
        <p:nvSpPr>
          <p:cNvPr id="634" name="Google Shape;634;p29"/>
          <p:cNvSpPr txBox="1"/>
          <p:nvPr>
            <p:ph idx="5" type="title"/>
          </p:nvPr>
        </p:nvSpPr>
        <p:spPr>
          <a:xfrm>
            <a:off x="5663875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</a:t>
            </a:r>
            <a:endParaRPr/>
          </a:p>
        </p:txBody>
      </p:sp>
      <p:cxnSp>
        <p:nvCxnSpPr>
          <p:cNvPr id="635" name="Google Shape;635;p29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29"/>
          <p:cNvSpPr txBox="1"/>
          <p:nvPr>
            <p:ph idx="9" type="subTitle"/>
          </p:nvPr>
        </p:nvSpPr>
        <p:spPr>
          <a:xfrm>
            <a:off x="7367225" y="3619300"/>
            <a:ext cx="18861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Point sur le projet</a:t>
            </a:r>
            <a:br>
              <a:rPr lang="fr"/>
            </a:br>
            <a:r>
              <a:rPr lang="fr"/>
              <a:t>et démonstration</a:t>
            </a:r>
            <a:endParaRPr/>
          </a:p>
        </p:txBody>
      </p:sp>
      <p:sp>
        <p:nvSpPr>
          <p:cNvPr id="637" name="Google Shape;637;p29"/>
          <p:cNvSpPr txBox="1"/>
          <p:nvPr>
            <p:ph idx="6" type="subTitle"/>
          </p:nvPr>
        </p:nvSpPr>
        <p:spPr>
          <a:xfrm>
            <a:off x="7365575" y="3275747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638" name="Google Shape;638;p29"/>
          <p:cNvSpPr/>
          <p:nvPr/>
        </p:nvSpPr>
        <p:spPr>
          <a:xfrm>
            <a:off x="7745500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9"/>
          <p:cNvSpPr txBox="1"/>
          <p:nvPr>
            <p:ph type="title"/>
          </p:nvPr>
        </p:nvSpPr>
        <p:spPr>
          <a:xfrm>
            <a:off x="7535250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47"/>
          <p:cNvSpPr txBox="1"/>
          <p:nvPr>
            <p:ph type="title"/>
          </p:nvPr>
        </p:nvSpPr>
        <p:spPr>
          <a:xfrm>
            <a:off x="534600" y="54622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04.01 - Organisation</a:t>
            </a:r>
            <a:endParaRPr/>
          </a:p>
        </p:txBody>
      </p:sp>
      <p:cxnSp>
        <p:nvCxnSpPr>
          <p:cNvPr id="940" name="Google Shape;940;p47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1" name="Google Shape;9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50" y="1821262"/>
            <a:ext cx="5334049" cy="20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2774" y="890548"/>
            <a:ext cx="1858102" cy="366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8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04.02 - Git</a:t>
            </a:r>
            <a:endParaRPr/>
          </a:p>
        </p:txBody>
      </p:sp>
      <p:cxnSp>
        <p:nvCxnSpPr>
          <p:cNvPr id="948" name="Google Shape;948;p48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9" name="Google Shape;949;p48"/>
          <p:cNvSpPr txBox="1"/>
          <p:nvPr/>
        </p:nvSpPr>
        <p:spPr>
          <a:xfrm>
            <a:off x="723475" y="1351650"/>
            <a:ext cx="3848400" cy="3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Git: logiciel de gestion de versions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Création d’un serveur Discord pour recevoir les notifications des ‘Pull Requests’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Utilisation des ‘git hooks’ pour automatiser des tâches : 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-"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mise en forme du code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-"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lancement des tests unitaires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950" name="Google Shape;9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100" y="573075"/>
            <a:ext cx="1505050" cy="42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49"/>
          <p:cNvSpPr txBox="1"/>
          <p:nvPr>
            <p:ph type="title"/>
          </p:nvPr>
        </p:nvSpPr>
        <p:spPr>
          <a:xfrm>
            <a:off x="2080525" y="1708975"/>
            <a:ext cx="49830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956" name="Google Shape;956;p49"/>
          <p:cNvSpPr txBox="1"/>
          <p:nvPr>
            <p:ph idx="1" type="subTitle"/>
          </p:nvPr>
        </p:nvSpPr>
        <p:spPr>
          <a:xfrm>
            <a:off x="2500400" y="2848100"/>
            <a:ext cx="41433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Point sur le projet et démonstration</a:t>
            </a:r>
            <a:endParaRPr/>
          </a:p>
        </p:txBody>
      </p:sp>
      <p:cxnSp>
        <p:nvCxnSpPr>
          <p:cNvPr id="957" name="Google Shape;957;p49"/>
          <p:cNvCxnSpPr/>
          <p:nvPr/>
        </p:nvCxnSpPr>
        <p:spPr>
          <a:xfrm>
            <a:off x="3748050" y="2743103"/>
            <a:ext cx="1647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8" name="Google Shape;958;p49"/>
          <p:cNvSpPr txBox="1"/>
          <p:nvPr>
            <p:ph idx="1" type="subTitle"/>
          </p:nvPr>
        </p:nvSpPr>
        <p:spPr>
          <a:xfrm>
            <a:off x="2500400" y="4372100"/>
            <a:ext cx="41433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/>
              <a:t>Merci de votre attention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0"/>
          <p:cNvSpPr/>
          <p:nvPr/>
        </p:nvSpPr>
        <p:spPr>
          <a:xfrm>
            <a:off x="8054775" y="79011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0"/>
          <p:cNvSpPr txBox="1"/>
          <p:nvPr>
            <p:ph idx="15" type="title"/>
          </p:nvPr>
        </p:nvSpPr>
        <p:spPr>
          <a:xfrm>
            <a:off x="615900" y="590150"/>
            <a:ext cx="7912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01 - Présentation</a:t>
            </a:r>
            <a:endParaRPr/>
          </a:p>
        </p:txBody>
      </p:sp>
      <p:sp>
        <p:nvSpPr>
          <p:cNvPr id="646" name="Google Shape;646;p30"/>
          <p:cNvSpPr txBox="1"/>
          <p:nvPr>
            <p:ph idx="7" type="subTitle"/>
          </p:nvPr>
        </p:nvSpPr>
        <p:spPr>
          <a:xfrm>
            <a:off x="4589825" y="3212047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RÈGLES</a:t>
            </a:r>
            <a:r>
              <a:rPr lang="fr"/>
              <a:t> </a:t>
            </a:r>
            <a:r>
              <a:rPr lang="fr"/>
              <a:t>GÉNÉRALES</a:t>
            </a:r>
            <a:endParaRPr/>
          </a:p>
        </p:txBody>
      </p:sp>
      <p:sp>
        <p:nvSpPr>
          <p:cNvPr id="647" name="Google Shape;647;p30"/>
          <p:cNvSpPr txBox="1"/>
          <p:nvPr>
            <p:ph idx="6" type="subTitle"/>
          </p:nvPr>
        </p:nvSpPr>
        <p:spPr>
          <a:xfrm>
            <a:off x="2642913" y="3212047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</a:t>
            </a:r>
            <a:endParaRPr/>
          </a:p>
        </p:txBody>
      </p:sp>
      <p:sp>
        <p:nvSpPr>
          <p:cNvPr id="648" name="Google Shape;648;p30"/>
          <p:cNvSpPr/>
          <p:nvPr/>
        </p:nvSpPr>
        <p:spPr>
          <a:xfrm>
            <a:off x="1091224" y="134375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0"/>
          <p:cNvSpPr/>
          <p:nvPr/>
        </p:nvSpPr>
        <p:spPr>
          <a:xfrm>
            <a:off x="-8301" y="-599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0"/>
          <p:cNvSpPr/>
          <p:nvPr/>
        </p:nvSpPr>
        <p:spPr>
          <a:xfrm>
            <a:off x="559349" y="-288744"/>
            <a:ext cx="1118700" cy="5655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0"/>
          <p:cNvSpPr/>
          <p:nvPr/>
        </p:nvSpPr>
        <p:spPr>
          <a:xfrm rot="5400000">
            <a:off x="7622925" y="-188962"/>
            <a:ext cx="1982400" cy="1106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0"/>
          <p:cNvSpPr/>
          <p:nvPr/>
        </p:nvSpPr>
        <p:spPr>
          <a:xfrm>
            <a:off x="6933450" y="1355663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0"/>
          <p:cNvSpPr/>
          <p:nvPr/>
        </p:nvSpPr>
        <p:spPr>
          <a:xfrm>
            <a:off x="6943200" y="79011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0"/>
          <p:cNvSpPr/>
          <p:nvPr/>
        </p:nvSpPr>
        <p:spPr>
          <a:xfrm>
            <a:off x="4968388" y="25812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0"/>
          <p:cNvSpPr/>
          <p:nvPr/>
        </p:nvSpPr>
        <p:spPr>
          <a:xfrm>
            <a:off x="3022838" y="25812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30"/>
          <p:cNvSpPr txBox="1"/>
          <p:nvPr>
            <p:ph type="title"/>
          </p:nvPr>
        </p:nvSpPr>
        <p:spPr>
          <a:xfrm>
            <a:off x="2812588" y="22164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01.01</a:t>
            </a:r>
            <a:endParaRPr sz="3600"/>
          </a:p>
        </p:txBody>
      </p:sp>
      <p:sp>
        <p:nvSpPr>
          <p:cNvPr id="657" name="Google Shape;657;p30"/>
          <p:cNvSpPr txBox="1"/>
          <p:nvPr>
            <p:ph idx="3" type="title"/>
          </p:nvPr>
        </p:nvSpPr>
        <p:spPr>
          <a:xfrm>
            <a:off x="4753775" y="22164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01.</a:t>
            </a:r>
            <a:r>
              <a:rPr lang="fr" sz="3600"/>
              <a:t>02</a:t>
            </a:r>
            <a:endParaRPr sz="3600"/>
          </a:p>
        </p:txBody>
      </p:sp>
      <p:cxnSp>
        <p:nvCxnSpPr>
          <p:cNvPr id="658" name="Google Shape;658;p30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1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01 - Présentation</a:t>
            </a:r>
            <a:endParaRPr/>
          </a:p>
        </p:txBody>
      </p:sp>
      <p:cxnSp>
        <p:nvCxnSpPr>
          <p:cNvPr id="664" name="Google Shape;664;p31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5" name="Google Shape;665;p31"/>
          <p:cNvSpPr txBox="1"/>
          <p:nvPr/>
        </p:nvSpPr>
        <p:spPr>
          <a:xfrm>
            <a:off x="5525675" y="1728675"/>
            <a:ext cx="3582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Jeu de carte basé sur le bluff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Date de sortie : 2000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Editeur : EDGE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Nombre d’éditions: 4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666" name="Google Shape;6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476" y="1680900"/>
            <a:ext cx="3857227" cy="24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1"/>
          <p:cNvSpPr txBox="1"/>
          <p:nvPr/>
        </p:nvSpPr>
        <p:spPr>
          <a:xfrm>
            <a:off x="-39800" y="4888650"/>
            <a:ext cx="38058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Arimo"/>
                <a:ea typeface="Arimo"/>
                <a:cs typeface="Arimo"/>
                <a:sym typeface="Arimo"/>
              </a:rPr>
              <a:t>https://images-na.ssl-images-amazon.com/images/I/91V9upNU2pL._AC_SL1500_.jpg</a:t>
            </a:r>
            <a:endParaRPr sz="7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2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01 - Règles générales</a:t>
            </a:r>
            <a:endParaRPr/>
          </a:p>
        </p:txBody>
      </p:sp>
      <p:cxnSp>
        <p:nvCxnSpPr>
          <p:cNvPr id="673" name="Google Shape;673;p32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4" name="Google Shape;6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5" y="1334262"/>
            <a:ext cx="4202799" cy="318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32"/>
          <p:cNvSpPr txBox="1"/>
          <p:nvPr/>
        </p:nvSpPr>
        <p:spPr>
          <a:xfrm>
            <a:off x="-47775" y="4803725"/>
            <a:ext cx="4840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Arimo"/>
                <a:ea typeface="Arimo"/>
                <a:cs typeface="Arimo"/>
                <a:sym typeface="Arimo"/>
              </a:rPr>
              <a:t>https://ludovox-fr.exactdn.com/wp-content/uploads/2016/08/citadelles-jeu-de-societe-nouvelle---dition-2016.png?strip=all&amp;lossy=1&amp;resize=655%2C496</a:t>
            </a:r>
            <a:endParaRPr sz="7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76" name="Google Shape;676;p32"/>
          <p:cNvSpPr txBox="1"/>
          <p:nvPr/>
        </p:nvSpPr>
        <p:spPr>
          <a:xfrm>
            <a:off x="5370300" y="2214000"/>
            <a:ext cx="26730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Tour de jeu = 1 joueur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Tour de table = </a:t>
            </a:r>
            <a:r>
              <a:rPr lang="fr">
                <a:latin typeface="Arimo"/>
                <a:ea typeface="Arimo"/>
                <a:cs typeface="Arimo"/>
                <a:sym typeface="Arimo"/>
              </a:rPr>
              <a:t>tous</a:t>
            </a:r>
            <a:r>
              <a:rPr lang="fr">
                <a:latin typeface="Arimo"/>
                <a:ea typeface="Arimo"/>
                <a:cs typeface="Arimo"/>
                <a:sym typeface="Arimo"/>
              </a:rPr>
              <a:t> les joueurs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3"/>
          <p:cNvSpPr/>
          <p:nvPr/>
        </p:nvSpPr>
        <p:spPr>
          <a:xfrm>
            <a:off x="8054775" y="790114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3"/>
          <p:cNvSpPr txBox="1"/>
          <p:nvPr>
            <p:ph idx="15" type="title"/>
          </p:nvPr>
        </p:nvSpPr>
        <p:spPr>
          <a:xfrm>
            <a:off x="615900" y="590150"/>
            <a:ext cx="79122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02 - Déroulement</a:t>
            </a:r>
            <a:endParaRPr/>
          </a:p>
        </p:txBody>
      </p:sp>
      <p:sp>
        <p:nvSpPr>
          <p:cNvPr id="683" name="Google Shape;683;p33"/>
          <p:cNvSpPr txBox="1"/>
          <p:nvPr>
            <p:ph idx="7" type="subTitle"/>
          </p:nvPr>
        </p:nvSpPr>
        <p:spPr>
          <a:xfrm>
            <a:off x="2658213" y="3275747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DÉBUT</a:t>
            </a:r>
            <a:r>
              <a:rPr lang="fr"/>
              <a:t> DE TOUR</a:t>
            </a:r>
            <a:endParaRPr/>
          </a:p>
        </p:txBody>
      </p:sp>
      <p:sp>
        <p:nvSpPr>
          <p:cNvPr id="684" name="Google Shape;684;p33"/>
          <p:cNvSpPr txBox="1"/>
          <p:nvPr>
            <p:ph idx="14" type="subTitle"/>
          </p:nvPr>
        </p:nvSpPr>
        <p:spPr>
          <a:xfrm>
            <a:off x="4597245" y="3275747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ACHAT DE QUARTIERS</a:t>
            </a:r>
            <a:endParaRPr/>
          </a:p>
        </p:txBody>
      </p:sp>
      <p:sp>
        <p:nvSpPr>
          <p:cNvPr id="685" name="Google Shape;685;p33"/>
          <p:cNvSpPr txBox="1"/>
          <p:nvPr>
            <p:ph idx="6" type="subTitle"/>
          </p:nvPr>
        </p:nvSpPr>
        <p:spPr>
          <a:xfrm>
            <a:off x="711300" y="3275747"/>
            <a:ext cx="18894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CHOIX DU PERSONNAGE</a:t>
            </a:r>
            <a:endParaRPr/>
          </a:p>
        </p:txBody>
      </p:sp>
      <p:sp>
        <p:nvSpPr>
          <p:cNvPr id="686" name="Google Shape;686;p33"/>
          <p:cNvSpPr txBox="1"/>
          <p:nvPr>
            <p:ph idx="8" type="subTitle"/>
          </p:nvPr>
        </p:nvSpPr>
        <p:spPr>
          <a:xfrm>
            <a:off x="6547975" y="3392335"/>
            <a:ext cx="18777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 DE PARTIE</a:t>
            </a:r>
            <a:endParaRPr/>
          </a:p>
        </p:txBody>
      </p:sp>
      <p:sp>
        <p:nvSpPr>
          <p:cNvPr id="687" name="Google Shape;687;p33"/>
          <p:cNvSpPr/>
          <p:nvPr/>
        </p:nvSpPr>
        <p:spPr>
          <a:xfrm>
            <a:off x="1091224" y="134375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3"/>
          <p:cNvSpPr/>
          <p:nvPr/>
        </p:nvSpPr>
        <p:spPr>
          <a:xfrm>
            <a:off x="-8301" y="-599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33"/>
          <p:cNvSpPr/>
          <p:nvPr/>
        </p:nvSpPr>
        <p:spPr>
          <a:xfrm>
            <a:off x="559349" y="-288744"/>
            <a:ext cx="1118700" cy="56550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3"/>
          <p:cNvSpPr/>
          <p:nvPr/>
        </p:nvSpPr>
        <p:spPr>
          <a:xfrm rot="5400000">
            <a:off x="7622925" y="-188962"/>
            <a:ext cx="1982400" cy="11067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3"/>
          <p:cNvSpPr/>
          <p:nvPr/>
        </p:nvSpPr>
        <p:spPr>
          <a:xfrm>
            <a:off x="6933450" y="1355663"/>
            <a:ext cx="1118700" cy="565500"/>
          </a:xfrm>
          <a:prstGeom prst="diamon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3"/>
          <p:cNvSpPr/>
          <p:nvPr/>
        </p:nvSpPr>
        <p:spPr>
          <a:xfrm>
            <a:off x="6943200" y="790114"/>
            <a:ext cx="1118700" cy="565500"/>
          </a:xfrm>
          <a:prstGeom prst="diamond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3"/>
          <p:cNvSpPr/>
          <p:nvPr/>
        </p:nvSpPr>
        <p:spPr>
          <a:xfrm>
            <a:off x="3036775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3"/>
          <p:cNvSpPr/>
          <p:nvPr/>
        </p:nvSpPr>
        <p:spPr>
          <a:xfrm>
            <a:off x="1091225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3"/>
          <p:cNvSpPr/>
          <p:nvPr/>
        </p:nvSpPr>
        <p:spPr>
          <a:xfrm>
            <a:off x="6931625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3"/>
          <p:cNvSpPr/>
          <p:nvPr/>
        </p:nvSpPr>
        <p:spPr>
          <a:xfrm>
            <a:off x="4986075" y="2644950"/>
            <a:ext cx="1118700" cy="5655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3"/>
          <p:cNvSpPr txBox="1"/>
          <p:nvPr>
            <p:ph type="title"/>
          </p:nvPr>
        </p:nvSpPr>
        <p:spPr>
          <a:xfrm>
            <a:off x="880975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02.01</a:t>
            </a:r>
            <a:endParaRPr sz="3600"/>
          </a:p>
        </p:txBody>
      </p:sp>
      <p:sp>
        <p:nvSpPr>
          <p:cNvPr id="698" name="Google Shape;698;p33"/>
          <p:cNvSpPr txBox="1"/>
          <p:nvPr>
            <p:ph idx="3" type="title"/>
          </p:nvPr>
        </p:nvSpPr>
        <p:spPr>
          <a:xfrm>
            <a:off x="2822163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02.</a:t>
            </a:r>
            <a:r>
              <a:rPr lang="fr" sz="3600"/>
              <a:t>02</a:t>
            </a:r>
            <a:endParaRPr sz="3600"/>
          </a:p>
        </p:txBody>
      </p:sp>
      <p:sp>
        <p:nvSpPr>
          <p:cNvPr id="699" name="Google Shape;699;p33"/>
          <p:cNvSpPr txBox="1"/>
          <p:nvPr>
            <p:ph idx="4" type="title"/>
          </p:nvPr>
        </p:nvSpPr>
        <p:spPr>
          <a:xfrm>
            <a:off x="4767045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02.</a:t>
            </a:r>
            <a:r>
              <a:rPr lang="fr" sz="3600"/>
              <a:t>03</a:t>
            </a:r>
            <a:endParaRPr sz="3600"/>
          </a:p>
        </p:txBody>
      </p:sp>
      <p:sp>
        <p:nvSpPr>
          <p:cNvPr id="700" name="Google Shape;700;p33"/>
          <p:cNvSpPr txBox="1"/>
          <p:nvPr>
            <p:ph idx="5" type="title"/>
          </p:nvPr>
        </p:nvSpPr>
        <p:spPr>
          <a:xfrm>
            <a:off x="6714750" y="2280181"/>
            <a:ext cx="1549800" cy="7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chemeClr val="dk1"/>
                </a:solidFill>
              </a:rPr>
              <a:t>02.</a:t>
            </a:r>
            <a:r>
              <a:rPr lang="fr" sz="3600"/>
              <a:t>04</a:t>
            </a:r>
            <a:endParaRPr sz="3600"/>
          </a:p>
        </p:txBody>
      </p:sp>
      <p:cxnSp>
        <p:nvCxnSpPr>
          <p:cNvPr id="701" name="Google Shape;701;p33"/>
          <p:cNvCxnSpPr/>
          <p:nvPr/>
        </p:nvCxnSpPr>
        <p:spPr>
          <a:xfrm>
            <a:off x="3284575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4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02.01 - Choix des personnages</a:t>
            </a:r>
            <a:endParaRPr/>
          </a:p>
        </p:txBody>
      </p:sp>
      <p:cxnSp>
        <p:nvCxnSpPr>
          <p:cNvPr id="707" name="Google Shape;707;p34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34"/>
          <p:cNvSpPr txBox="1"/>
          <p:nvPr/>
        </p:nvSpPr>
        <p:spPr>
          <a:xfrm>
            <a:off x="-47775" y="4803725"/>
            <a:ext cx="48408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Arimo"/>
                <a:ea typeface="Arimo"/>
                <a:cs typeface="Arimo"/>
                <a:sym typeface="Arimo"/>
              </a:rPr>
              <a:t>https://static.fnac-static.com/multimedia/Images/FR/NR/09/66/7c/8152585/1520-5/tsp20161013132918/Citadelles-Asmodee-Nouvelle-Version.jpg</a:t>
            </a:r>
            <a:endParaRPr sz="7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09" name="Google Shape;7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00" y="1520748"/>
            <a:ext cx="3185425" cy="28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27412"/>
            <a:ext cx="3828425" cy="15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675" y="2891962"/>
            <a:ext cx="2874185" cy="1763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5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02.02 - Début de tour</a:t>
            </a:r>
            <a:endParaRPr/>
          </a:p>
        </p:txBody>
      </p:sp>
      <p:cxnSp>
        <p:nvCxnSpPr>
          <p:cNvPr id="717" name="Google Shape;717;p35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35"/>
          <p:cNvSpPr txBox="1"/>
          <p:nvPr/>
        </p:nvSpPr>
        <p:spPr>
          <a:xfrm>
            <a:off x="5291175" y="2462275"/>
            <a:ext cx="1434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+3 Pièces d’or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19" name="Google Shape;719;p35"/>
          <p:cNvSpPr txBox="1"/>
          <p:nvPr/>
        </p:nvSpPr>
        <p:spPr>
          <a:xfrm>
            <a:off x="5330975" y="1962375"/>
            <a:ext cx="192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Pioche 2 cartes et en défausse 1 au choix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720" name="Google Shape;720;p35"/>
          <p:cNvPicPr preferRelativeResize="0"/>
          <p:nvPr/>
        </p:nvPicPr>
        <p:blipFill rotWithShape="1">
          <a:blip r:embed="rId3">
            <a:alphaModFix/>
          </a:blip>
          <a:srcRect b="0" l="0" r="980" t="0"/>
          <a:stretch/>
        </p:blipFill>
        <p:spPr>
          <a:xfrm>
            <a:off x="1453750" y="1556875"/>
            <a:ext cx="3194450" cy="143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Google Shape;721;p35"/>
          <p:cNvCxnSpPr/>
          <p:nvPr/>
        </p:nvCxnSpPr>
        <p:spPr>
          <a:xfrm>
            <a:off x="3617375" y="2274075"/>
            <a:ext cx="171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35"/>
          <p:cNvCxnSpPr/>
          <p:nvPr/>
        </p:nvCxnSpPr>
        <p:spPr>
          <a:xfrm>
            <a:off x="3617375" y="2657375"/>
            <a:ext cx="1713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3" name="Google Shape;7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300" y="3320748"/>
            <a:ext cx="2728327" cy="15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5"/>
          <p:cNvPicPr preferRelativeResize="0"/>
          <p:nvPr/>
        </p:nvPicPr>
        <p:blipFill rotWithShape="1">
          <a:blip r:embed="rId5">
            <a:alphaModFix/>
          </a:blip>
          <a:srcRect b="1941" l="0" r="0" t="0"/>
          <a:stretch/>
        </p:blipFill>
        <p:spPr>
          <a:xfrm>
            <a:off x="3726550" y="3320750"/>
            <a:ext cx="1925700" cy="14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6"/>
          <p:cNvSpPr txBox="1"/>
          <p:nvPr>
            <p:ph type="title"/>
          </p:nvPr>
        </p:nvSpPr>
        <p:spPr>
          <a:xfrm>
            <a:off x="599025" y="573073"/>
            <a:ext cx="79461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02.02 - Début de tour</a:t>
            </a:r>
            <a:endParaRPr/>
          </a:p>
        </p:txBody>
      </p:sp>
      <p:cxnSp>
        <p:nvCxnSpPr>
          <p:cNvPr id="730" name="Google Shape;730;p36"/>
          <p:cNvCxnSpPr/>
          <p:nvPr/>
        </p:nvCxnSpPr>
        <p:spPr>
          <a:xfrm>
            <a:off x="711300" y="1227400"/>
            <a:ext cx="2574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1" name="Google Shape;731;p36"/>
          <p:cNvPicPr preferRelativeResize="0"/>
          <p:nvPr/>
        </p:nvPicPr>
        <p:blipFill rotWithShape="1">
          <a:blip r:embed="rId3">
            <a:alphaModFix/>
          </a:blip>
          <a:srcRect b="28548" l="19189" r="19165" t="32705"/>
          <a:stretch/>
        </p:blipFill>
        <p:spPr>
          <a:xfrm>
            <a:off x="711300" y="2857650"/>
            <a:ext cx="5528025" cy="1852326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6"/>
          <p:cNvSpPr txBox="1"/>
          <p:nvPr/>
        </p:nvSpPr>
        <p:spPr>
          <a:xfrm>
            <a:off x="711300" y="1478825"/>
            <a:ext cx="46026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Arimo"/>
                <a:ea typeface="Arimo"/>
                <a:cs typeface="Arimo"/>
                <a:sym typeface="Arimo"/>
              </a:rPr>
              <a:t>Selon notre personnage, nous pouvons être </a:t>
            </a:r>
            <a:r>
              <a:rPr lang="fr">
                <a:latin typeface="Arimo"/>
                <a:ea typeface="Arimo"/>
                <a:cs typeface="Arimo"/>
                <a:sym typeface="Arimo"/>
              </a:rPr>
              <a:t>amenés</a:t>
            </a:r>
            <a:r>
              <a:rPr lang="fr">
                <a:latin typeface="Arimo"/>
                <a:ea typeface="Arimo"/>
                <a:cs typeface="Arimo"/>
                <a:sym typeface="Arimo"/>
              </a:rPr>
              <a:t> à cibler un personnage au début de notre tour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leworking Tips by Slidesgo">
  <a:themeElements>
    <a:clrScheme name="Simple Light">
      <a:dk1>
        <a:srgbClr val="1A1B36"/>
      </a:dk1>
      <a:lt1>
        <a:srgbClr val="FFFFFF"/>
      </a:lt1>
      <a:dk2>
        <a:srgbClr val="FDBC4A"/>
      </a:dk2>
      <a:lt2>
        <a:srgbClr val="31BEBE"/>
      </a:lt2>
      <a:accent1>
        <a:srgbClr val="FDBC4A"/>
      </a:accent1>
      <a:accent2>
        <a:srgbClr val="31BEBE"/>
      </a:accent2>
      <a:accent3>
        <a:srgbClr val="1A1B36"/>
      </a:accent3>
      <a:accent4>
        <a:srgbClr val="FDE0AC"/>
      </a:accent4>
      <a:accent5>
        <a:srgbClr val="1A1B36"/>
      </a:accent5>
      <a:accent6>
        <a:srgbClr val="1A1B36"/>
      </a:accent6>
      <a:hlink>
        <a:srgbClr val="1A1B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